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43" r:id="rId2"/>
    <p:sldMasterId id="2147483960" r:id="rId3"/>
  </p:sldMasterIdLst>
  <p:notesMasterIdLst>
    <p:notesMasterId r:id="rId12"/>
  </p:notesMasterIdLst>
  <p:handoutMasterIdLst>
    <p:handoutMasterId r:id="rId13"/>
  </p:handoutMasterIdLst>
  <p:sldIdLst>
    <p:sldId id="468" r:id="rId4"/>
    <p:sldId id="490" r:id="rId5"/>
    <p:sldId id="493" r:id="rId6"/>
    <p:sldId id="494" r:id="rId7"/>
    <p:sldId id="495" r:id="rId8"/>
    <p:sldId id="498" r:id="rId9"/>
    <p:sldId id="497" r:id="rId10"/>
    <p:sldId id="364" r:id="rId11"/>
  </p:sldIdLst>
  <p:sldSz cx="10160000" cy="5715000"/>
  <p:notesSz cx="6805613" cy="9944100"/>
  <p:defaultTextStyle>
    <a:defPPr>
      <a:defRPr lang="ru-RU"/>
    </a:defPPr>
    <a:lvl1pPr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07988" indent="49213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15975" indent="98425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223963" indent="147638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631950" indent="196850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843">
          <p15:clr>
            <a:srgbClr val="A4A3A4"/>
          </p15:clr>
        </p15:guide>
        <p15:guide id="3" orient="horz" pos="263">
          <p15:clr>
            <a:srgbClr val="A4A3A4"/>
          </p15:clr>
        </p15:guide>
        <p15:guide id="4" orient="horz" pos="3379">
          <p15:clr>
            <a:srgbClr val="A4A3A4"/>
          </p15:clr>
        </p15:guide>
        <p15:guide id="5" pos="3200">
          <p15:clr>
            <a:srgbClr val="A4A3A4"/>
          </p15:clr>
        </p15:guide>
        <p15:guide id="6" pos="787">
          <p15:clr>
            <a:srgbClr val="A4A3A4"/>
          </p15:clr>
        </p15:guide>
        <p15:guide id="7" pos="1733">
          <p15:clr>
            <a:srgbClr val="A4A3A4"/>
          </p15:clr>
        </p15:guide>
        <p15:guide id="8" pos="5711">
          <p15:clr>
            <a:srgbClr val="A4A3A4"/>
          </p15:clr>
        </p15:guide>
        <p15:guide id="9" pos="6134">
          <p15:clr>
            <a:srgbClr val="A4A3A4"/>
          </p15:clr>
        </p15:guide>
        <p15:guide id="10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DFEFF"/>
    <a:srgbClr val="005AA9"/>
    <a:srgbClr val="E9EDF4"/>
    <a:srgbClr val="C00000"/>
    <a:srgbClr val="00602B"/>
    <a:srgbClr val="00B451"/>
    <a:srgbClr val="003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5742" autoAdjust="0"/>
  </p:normalViewPr>
  <p:slideViewPr>
    <p:cSldViewPr>
      <p:cViewPr varScale="1">
        <p:scale>
          <a:sx n="139" d="100"/>
          <a:sy n="139" d="100"/>
        </p:scale>
        <p:origin x="378" y="114"/>
      </p:cViewPr>
      <p:guideLst>
        <p:guide orient="horz" pos="1800"/>
        <p:guide orient="horz" pos="843"/>
        <p:guide orient="horz" pos="263"/>
        <p:guide orient="horz" pos="3379"/>
        <p:guide pos="3200"/>
        <p:guide pos="787"/>
        <p:guide pos="1733"/>
        <p:guide pos="5711"/>
        <p:guide pos="613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AE03F-8CE6-4847-95F6-D35EE95F6C9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48A06F1-8106-45DD-A34D-98BA6B5D62A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6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Отсрочка</a:t>
          </a:r>
          <a:r>
            <a:rPr lang="ru-RU" sz="3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5DCDB-1DAB-47F3-BAEA-303625ED9421}" type="parTrans" cxnId="{D4304005-9E50-4C4D-B7EC-94E5F01678CE}">
      <dgm:prSet/>
      <dgm:spPr/>
      <dgm:t>
        <a:bodyPr/>
        <a:lstStyle/>
        <a:p>
          <a:endParaRPr lang="ru-RU"/>
        </a:p>
      </dgm:t>
    </dgm:pt>
    <dgm:pt modelId="{05E0FA69-7B8F-4BE4-B8E0-4D00773A00B8}" type="sibTrans" cxnId="{D4304005-9E50-4C4D-B7EC-94E5F01678CE}">
      <dgm:prSet/>
      <dgm:spPr/>
      <dgm:t>
        <a:bodyPr/>
        <a:lstStyle/>
        <a:p>
          <a:endParaRPr lang="ru-RU"/>
        </a:p>
      </dgm:t>
    </dgm:pt>
    <dgm:pt modelId="{004C32A5-F9C3-48FB-8A86-FFA2799ABDC3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</a:t>
          </a:r>
          <a:r>
            <a:rPr lang="ru-RU" sz="2000" b="0" baseline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уплата налога по окончанию срока действия отсрочки</a:t>
          </a:r>
          <a:endParaRPr lang="ru-RU" sz="2000" b="0" dirty="0" smtClean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D485E-E524-4028-8E47-C61DA9CDD76E}" type="parTrans" cxnId="{8D0161D2-3CB1-45C2-8451-5D2F2490B17B}">
      <dgm:prSet/>
      <dgm:spPr/>
      <dgm:t>
        <a:bodyPr/>
        <a:lstStyle/>
        <a:p>
          <a:endParaRPr lang="ru-RU"/>
        </a:p>
      </dgm:t>
    </dgm:pt>
    <dgm:pt modelId="{EEADCD53-E286-4969-8D72-3455019EE4F6}" type="sibTrans" cxnId="{8D0161D2-3CB1-45C2-8451-5D2F2490B17B}">
      <dgm:prSet/>
      <dgm:spPr/>
      <dgm:t>
        <a:bodyPr/>
        <a:lstStyle/>
        <a:p>
          <a:endParaRPr lang="ru-RU"/>
        </a:p>
      </dgm:t>
    </dgm:pt>
    <dgm:pt modelId="{A25C120A-B06C-48E5-ABBD-066BEB64DDAC}" type="pres">
      <dgm:prSet presAssocID="{C3BAE03F-8CE6-4847-95F6-D35EE95F6C90}" presName="compositeShape" presStyleCnt="0">
        <dgm:presLayoutVars>
          <dgm:dir/>
          <dgm:resizeHandles/>
        </dgm:presLayoutVars>
      </dgm:prSet>
      <dgm:spPr/>
    </dgm:pt>
    <dgm:pt modelId="{13111C14-2DAE-415D-83E6-14AC2D24DA85}" type="pres">
      <dgm:prSet presAssocID="{C3BAE03F-8CE6-4847-95F6-D35EE95F6C90}" presName="pyramid" presStyleLbl="node1" presStyleIdx="0" presStyleCnt="1" custAng="10800000" custScaleX="113201" custLinFactNeighborX="21304" custLinFactNeighborY="-219"/>
      <dgm:spPr>
        <a:prstGeom prst="foldedCorner">
          <a:avLst/>
        </a:prstGeom>
      </dgm:spPr>
    </dgm:pt>
    <dgm:pt modelId="{4F3E6268-3CB1-4BA8-83AE-E801109CB0EA}" type="pres">
      <dgm:prSet presAssocID="{C3BAE03F-8CE6-4847-95F6-D35EE95F6C90}" presName="theList" presStyleCnt="0"/>
      <dgm:spPr/>
    </dgm:pt>
    <dgm:pt modelId="{5A997C95-F23A-42ED-8FF0-2F4B5B2553CA}" type="pres">
      <dgm:prSet presAssocID="{248A06F1-8106-45DD-A34D-98BA6B5D62A7}" presName="aNode" presStyleLbl="fgAcc1" presStyleIdx="0" presStyleCnt="2" custScaleX="199405" custScaleY="109568" custLinFactY="-13867" custLinFactNeighborX="-173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C339A-ACCD-4080-B906-49A8C533C33C}" type="pres">
      <dgm:prSet presAssocID="{248A06F1-8106-45DD-A34D-98BA6B5D62A7}" presName="aSpace" presStyleCnt="0"/>
      <dgm:spPr/>
    </dgm:pt>
    <dgm:pt modelId="{61DFAC05-6692-4904-AA98-DE0251E0A32B}" type="pres">
      <dgm:prSet presAssocID="{004C32A5-F9C3-48FB-8A86-FFA2799ABDC3}" presName="aNode" presStyleLbl="fgAcc1" presStyleIdx="1" presStyleCnt="2" custScaleX="160113" custScaleY="89275" custLinFactY="-12460" custLinFactNeighborX="-155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499AE-C189-43EA-A4F7-D7A726310842}" type="pres">
      <dgm:prSet presAssocID="{004C32A5-F9C3-48FB-8A86-FFA2799ABDC3}" presName="aSpace" presStyleCnt="0"/>
      <dgm:spPr/>
    </dgm:pt>
  </dgm:ptLst>
  <dgm:cxnLst>
    <dgm:cxn modelId="{5A28B7EF-2C80-4021-8BBE-D92B8E2D5096}" type="presOf" srcId="{C3BAE03F-8CE6-4847-95F6-D35EE95F6C90}" destId="{A25C120A-B06C-48E5-ABBD-066BEB64DDAC}" srcOrd="0" destOrd="0" presId="urn:microsoft.com/office/officeart/2005/8/layout/pyramid2"/>
    <dgm:cxn modelId="{D4304005-9E50-4C4D-B7EC-94E5F01678CE}" srcId="{C3BAE03F-8CE6-4847-95F6-D35EE95F6C90}" destId="{248A06F1-8106-45DD-A34D-98BA6B5D62A7}" srcOrd="0" destOrd="0" parTransId="{3F95DCDB-1DAB-47F3-BAEA-303625ED9421}" sibTransId="{05E0FA69-7B8F-4BE4-B8E0-4D00773A00B8}"/>
    <dgm:cxn modelId="{3FD3ABCD-5710-4F75-AF9D-7DA88F35D887}" type="presOf" srcId="{248A06F1-8106-45DD-A34D-98BA6B5D62A7}" destId="{5A997C95-F23A-42ED-8FF0-2F4B5B2553CA}" srcOrd="0" destOrd="0" presId="urn:microsoft.com/office/officeart/2005/8/layout/pyramid2"/>
    <dgm:cxn modelId="{F95DABE5-9F69-4B64-B92B-F1D8DD0A1034}" type="presOf" srcId="{004C32A5-F9C3-48FB-8A86-FFA2799ABDC3}" destId="{61DFAC05-6692-4904-AA98-DE0251E0A32B}" srcOrd="0" destOrd="0" presId="urn:microsoft.com/office/officeart/2005/8/layout/pyramid2"/>
    <dgm:cxn modelId="{8D0161D2-3CB1-45C2-8451-5D2F2490B17B}" srcId="{C3BAE03F-8CE6-4847-95F6-D35EE95F6C90}" destId="{004C32A5-F9C3-48FB-8A86-FFA2799ABDC3}" srcOrd="1" destOrd="0" parTransId="{643D485E-E524-4028-8E47-C61DA9CDD76E}" sibTransId="{EEADCD53-E286-4969-8D72-3455019EE4F6}"/>
    <dgm:cxn modelId="{23B9F4EF-C581-45C3-B140-1D8577801B46}" type="presParOf" srcId="{A25C120A-B06C-48E5-ABBD-066BEB64DDAC}" destId="{13111C14-2DAE-415D-83E6-14AC2D24DA85}" srcOrd="0" destOrd="0" presId="urn:microsoft.com/office/officeart/2005/8/layout/pyramid2"/>
    <dgm:cxn modelId="{DC66FB93-7678-4ACF-83D1-CB838889ABB1}" type="presParOf" srcId="{A25C120A-B06C-48E5-ABBD-066BEB64DDAC}" destId="{4F3E6268-3CB1-4BA8-83AE-E801109CB0EA}" srcOrd="1" destOrd="0" presId="urn:microsoft.com/office/officeart/2005/8/layout/pyramid2"/>
    <dgm:cxn modelId="{E53848E1-DEA6-45FE-AC8D-A102F8A09893}" type="presParOf" srcId="{4F3E6268-3CB1-4BA8-83AE-E801109CB0EA}" destId="{5A997C95-F23A-42ED-8FF0-2F4B5B2553CA}" srcOrd="0" destOrd="0" presId="urn:microsoft.com/office/officeart/2005/8/layout/pyramid2"/>
    <dgm:cxn modelId="{BDF29CD1-9B0D-4956-A2FB-2E1A06F1AC03}" type="presParOf" srcId="{4F3E6268-3CB1-4BA8-83AE-E801109CB0EA}" destId="{831C339A-ACCD-4080-B906-49A8C533C33C}" srcOrd="1" destOrd="0" presId="urn:microsoft.com/office/officeart/2005/8/layout/pyramid2"/>
    <dgm:cxn modelId="{12580DA3-16BB-438F-B0D2-43EC45060939}" type="presParOf" srcId="{4F3E6268-3CB1-4BA8-83AE-E801109CB0EA}" destId="{61DFAC05-6692-4904-AA98-DE0251E0A32B}" srcOrd="2" destOrd="0" presId="urn:microsoft.com/office/officeart/2005/8/layout/pyramid2"/>
    <dgm:cxn modelId="{A48B83E9-C6D7-411A-889C-DA8C23B190E4}" type="presParOf" srcId="{4F3E6268-3CB1-4BA8-83AE-E801109CB0EA}" destId="{9AB499AE-C189-43EA-A4F7-D7A72631084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AE03F-8CE6-4847-95F6-D35EE95F6C9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48A06F1-8106-45DD-A34D-98BA6B5D62A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6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Рассрочка</a:t>
          </a:r>
          <a:endParaRPr lang="ru-RU" sz="36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5DCDB-1DAB-47F3-BAEA-303625ED9421}" type="parTrans" cxnId="{D4304005-9E50-4C4D-B7EC-94E5F01678CE}">
      <dgm:prSet/>
      <dgm:spPr/>
      <dgm:t>
        <a:bodyPr/>
        <a:lstStyle/>
        <a:p>
          <a:endParaRPr lang="ru-RU"/>
        </a:p>
      </dgm:t>
    </dgm:pt>
    <dgm:pt modelId="{05E0FA69-7B8F-4BE4-B8E0-4D00773A00B8}" type="sibTrans" cxnId="{D4304005-9E50-4C4D-B7EC-94E5F01678CE}">
      <dgm:prSet/>
      <dgm:spPr/>
      <dgm:t>
        <a:bodyPr/>
        <a:lstStyle/>
        <a:p>
          <a:endParaRPr lang="ru-RU"/>
        </a:p>
      </dgm:t>
    </dgm:pt>
    <dgm:pt modelId="{004C32A5-F9C3-48FB-8A86-FFA2799ABDC3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Постепенная уплата сумм в соответствии с графиком  </a:t>
          </a:r>
        </a:p>
      </dgm:t>
    </dgm:pt>
    <dgm:pt modelId="{643D485E-E524-4028-8E47-C61DA9CDD76E}" type="parTrans" cxnId="{8D0161D2-3CB1-45C2-8451-5D2F2490B17B}">
      <dgm:prSet/>
      <dgm:spPr/>
      <dgm:t>
        <a:bodyPr/>
        <a:lstStyle/>
        <a:p>
          <a:endParaRPr lang="ru-RU"/>
        </a:p>
      </dgm:t>
    </dgm:pt>
    <dgm:pt modelId="{EEADCD53-E286-4969-8D72-3455019EE4F6}" type="sibTrans" cxnId="{8D0161D2-3CB1-45C2-8451-5D2F2490B17B}">
      <dgm:prSet/>
      <dgm:spPr/>
      <dgm:t>
        <a:bodyPr/>
        <a:lstStyle/>
        <a:p>
          <a:endParaRPr lang="ru-RU"/>
        </a:p>
      </dgm:t>
    </dgm:pt>
    <dgm:pt modelId="{A25C120A-B06C-48E5-ABBD-066BEB64DDAC}" type="pres">
      <dgm:prSet presAssocID="{C3BAE03F-8CE6-4847-95F6-D35EE95F6C90}" presName="compositeShape" presStyleCnt="0">
        <dgm:presLayoutVars>
          <dgm:dir/>
          <dgm:resizeHandles/>
        </dgm:presLayoutVars>
      </dgm:prSet>
      <dgm:spPr/>
    </dgm:pt>
    <dgm:pt modelId="{13111C14-2DAE-415D-83E6-14AC2D24DA85}" type="pres">
      <dgm:prSet presAssocID="{C3BAE03F-8CE6-4847-95F6-D35EE95F6C90}" presName="pyramid" presStyleLbl="node1" presStyleIdx="0" presStyleCnt="1" custAng="10800000" custScaleX="113201" custLinFactNeighborX="20233" custLinFactNeighborY="380"/>
      <dgm:spPr>
        <a:prstGeom prst="foldedCorner">
          <a:avLst/>
        </a:prstGeom>
      </dgm:spPr>
    </dgm:pt>
    <dgm:pt modelId="{4F3E6268-3CB1-4BA8-83AE-E801109CB0EA}" type="pres">
      <dgm:prSet presAssocID="{C3BAE03F-8CE6-4847-95F6-D35EE95F6C90}" presName="theList" presStyleCnt="0"/>
      <dgm:spPr/>
    </dgm:pt>
    <dgm:pt modelId="{5A997C95-F23A-42ED-8FF0-2F4B5B2553CA}" type="pres">
      <dgm:prSet presAssocID="{248A06F1-8106-45DD-A34D-98BA6B5D62A7}" presName="aNode" presStyleLbl="fgAcc1" presStyleIdx="0" presStyleCnt="2" custScaleX="199405" custScaleY="106679" custLinFactY="-22119" custLinFactNeighborX="-17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C339A-ACCD-4080-B906-49A8C533C33C}" type="pres">
      <dgm:prSet presAssocID="{248A06F1-8106-45DD-A34D-98BA6B5D62A7}" presName="aSpace" presStyleCnt="0"/>
      <dgm:spPr/>
    </dgm:pt>
    <dgm:pt modelId="{61DFAC05-6692-4904-AA98-DE0251E0A32B}" type="pres">
      <dgm:prSet presAssocID="{004C32A5-F9C3-48FB-8A86-FFA2799ABDC3}" presName="aNode" presStyleLbl="fgAcc1" presStyleIdx="1" presStyleCnt="2" custScaleX="156826" custScaleY="98857" custLinFactY="-9496" custLinFactNeighborX="-197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499AE-C189-43EA-A4F7-D7A726310842}" type="pres">
      <dgm:prSet presAssocID="{004C32A5-F9C3-48FB-8A86-FFA2799ABDC3}" presName="aSpace" presStyleCnt="0"/>
      <dgm:spPr/>
    </dgm:pt>
  </dgm:ptLst>
  <dgm:cxnLst>
    <dgm:cxn modelId="{2D698BD3-F375-4F2F-BA96-6DA964B9DEFC}" type="presOf" srcId="{004C32A5-F9C3-48FB-8A86-FFA2799ABDC3}" destId="{61DFAC05-6692-4904-AA98-DE0251E0A32B}" srcOrd="0" destOrd="0" presId="urn:microsoft.com/office/officeart/2005/8/layout/pyramid2"/>
    <dgm:cxn modelId="{D4304005-9E50-4C4D-B7EC-94E5F01678CE}" srcId="{C3BAE03F-8CE6-4847-95F6-D35EE95F6C90}" destId="{248A06F1-8106-45DD-A34D-98BA6B5D62A7}" srcOrd="0" destOrd="0" parTransId="{3F95DCDB-1DAB-47F3-BAEA-303625ED9421}" sibTransId="{05E0FA69-7B8F-4BE4-B8E0-4D00773A00B8}"/>
    <dgm:cxn modelId="{C6A426C0-B0D4-406C-872D-06086465559A}" type="presOf" srcId="{248A06F1-8106-45DD-A34D-98BA6B5D62A7}" destId="{5A997C95-F23A-42ED-8FF0-2F4B5B2553CA}" srcOrd="0" destOrd="0" presId="urn:microsoft.com/office/officeart/2005/8/layout/pyramid2"/>
    <dgm:cxn modelId="{2F0B5A3A-D4EE-4E6C-AC3E-2F79836182AB}" type="presOf" srcId="{C3BAE03F-8CE6-4847-95F6-D35EE95F6C90}" destId="{A25C120A-B06C-48E5-ABBD-066BEB64DDAC}" srcOrd="0" destOrd="0" presId="urn:microsoft.com/office/officeart/2005/8/layout/pyramid2"/>
    <dgm:cxn modelId="{8D0161D2-3CB1-45C2-8451-5D2F2490B17B}" srcId="{C3BAE03F-8CE6-4847-95F6-D35EE95F6C90}" destId="{004C32A5-F9C3-48FB-8A86-FFA2799ABDC3}" srcOrd="1" destOrd="0" parTransId="{643D485E-E524-4028-8E47-C61DA9CDD76E}" sibTransId="{EEADCD53-E286-4969-8D72-3455019EE4F6}"/>
    <dgm:cxn modelId="{E86C0F3D-5A5A-4C33-ABA8-1E7B39CD9F8B}" type="presParOf" srcId="{A25C120A-B06C-48E5-ABBD-066BEB64DDAC}" destId="{13111C14-2DAE-415D-83E6-14AC2D24DA85}" srcOrd="0" destOrd="0" presId="urn:microsoft.com/office/officeart/2005/8/layout/pyramid2"/>
    <dgm:cxn modelId="{1FEDE79E-38B1-4D1E-8E86-5206CF8AC443}" type="presParOf" srcId="{A25C120A-B06C-48E5-ABBD-066BEB64DDAC}" destId="{4F3E6268-3CB1-4BA8-83AE-E801109CB0EA}" srcOrd="1" destOrd="0" presId="urn:microsoft.com/office/officeart/2005/8/layout/pyramid2"/>
    <dgm:cxn modelId="{705737A0-C727-4711-8780-72EBC5306DB1}" type="presParOf" srcId="{4F3E6268-3CB1-4BA8-83AE-E801109CB0EA}" destId="{5A997C95-F23A-42ED-8FF0-2F4B5B2553CA}" srcOrd="0" destOrd="0" presId="urn:microsoft.com/office/officeart/2005/8/layout/pyramid2"/>
    <dgm:cxn modelId="{049359C8-58E3-4FED-90E0-B65CDA30B582}" type="presParOf" srcId="{4F3E6268-3CB1-4BA8-83AE-E801109CB0EA}" destId="{831C339A-ACCD-4080-B906-49A8C533C33C}" srcOrd="1" destOrd="0" presId="urn:microsoft.com/office/officeart/2005/8/layout/pyramid2"/>
    <dgm:cxn modelId="{A4A52EC0-9B6B-4AF3-B428-316815223898}" type="presParOf" srcId="{4F3E6268-3CB1-4BA8-83AE-E801109CB0EA}" destId="{61DFAC05-6692-4904-AA98-DE0251E0A32B}" srcOrd="2" destOrd="0" presId="urn:microsoft.com/office/officeart/2005/8/layout/pyramid2"/>
    <dgm:cxn modelId="{079F190A-4F24-4A8C-BE64-5548F97DDFEA}" type="presParOf" srcId="{4F3E6268-3CB1-4BA8-83AE-E801109CB0EA}" destId="{9AB499AE-C189-43EA-A4F7-D7A72631084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D69A7-EA76-4A30-B93A-9C24AEAFBC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B6B15-7961-4F8A-AB63-2205420BA8A5}">
      <dgm:prSet phldrT="[Текст]"/>
      <dgm:spPr/>
      <dgm:t>
        <a:bodyPr/>
        <a:lstStyle/>
        <a:p>
          <a:r>
            <a:rPr lang="ru-RU" smtClean="0">
              <a:solidFill>
                <a:srgbClr val="4F81BD"/>
              </a:solidFill>
            </a:rPr>
            <a:t>.</a:t>
          </a:r>
          <a:endParaRPr lang="ru-RU" dirty="0">
            <a:solidFill>
              <a:srgbClr val="4F81BD"/>
            </a:solidFill>
          </a:endParaRPr>
        </a:p>
      </dgm:t>
    </dgm:pt>
    <dgm:pt modelId="{B6A31DC4-3AD8-40DA-9052-6641B312991C}" type="parTrans" cxnId="{A5949BE9-FA5E-4606-BCDF-1AA4B4B9F1DE}">
      <dgm:prSet/>
      <dgm:spPr/>
      <dgm:t>
        <a:bodyPr/>
        <a:lstStyle/>
        <a:p>
          <a:endParaRPr lang="ru-RU"/>
        </a:p>
      </dgm:t>
    </dgm:pt>
    <dgm:pt modelId="{23FA5DF9-1748-4D3C-87A3-B6B1395359A4}" type="sibTrans" cxnId="{A5949BE9-FA5E-4606-BCDF-1AA4B4B9F1DE}">
      <dgm:prSet/>
      <dgm:spPr/>
      <dgm:t>
        <a:bodyPr/>
        <a:lstStyle/>
        <a:p>
          <a:endParaRPr lang="ru-RU"/>
        </a:p>
      </dgm:t>
    </dgm:pt>
    <dgm:pt modelId="{CA38082A-57B7-4969-8CF4-EC9FB370B9F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причинение этому лицу ущерба в результате стихийного бедствия, технологической катастрофы или иных обстоятельств непреодолимой силы;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C80D5-459E-4392-889E-DEFE2B74D519}" type="parTrans" cxnId="{A897FF12-8A5F-4F53-8EC8-EB18CA9B93F5}">
      <dgm:prSet/>
      <dgm:spPr/>
      <dgm:t>
        <a:bodyPr/>
        <a:lstStyle/>
        <a:p>
          <a:endParaRPr lang="ru-RU"/>
        </a:p>
      </dgm:t>
    </dgm:pt>
    <dgm:pt modelId="{C1D0052E-DDAE-48D7-B967-7758FE3A865F}" type="sibTrans" cxnId="{A897FF12-8A5F-4F53-8EC8-EB18CA9B93F5}">
      <dgm:prSet/>
      <dgm:spPr/>
      <dgm:t>
        <a:bodyPr/>
        <a:lstStyle/>
        <a:p>
          <a:endParaRPr lang="ru-RU"/>
        </a:p>
      </dgm:t>
    </dgm:pt>
    <dgm:pt modelId="{D255C003-CA76-4AF0-A06B-ACD969EA2C09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задержка финансирования из бюджета либо задержка оплаты выполненного государственного заказа;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F621F-56B8-4816-A622-E15597E7044B}" type="parTrans" cxnId="{585F3358-8721-4979-B9A8-C1620A4F03C2}">
      <dgm:prSet/>
      <dgm:spPr/>
      <dgm:t>
        <a:bodyPr/>
        <a:lstStyle/>
        <a:p>
          <a:endParaRPr lang="ru-RU"/>
        </a:p>
      </dgm:t>
    </dgm:pt>
    <dgm:pt modelId="{03D1CF75-A728-4051-ACFB-DE6819FAF783}" type="sibTrans" cxnId="{585F3358-8721-4979-B9A8-C1620A4F03C2}">
      <dgm:prSet/>
      <dgm:spPr/>
      <dgm:t>
        <a:bodyPr/>
        <a:lstStyle/>
        <a:p>
          <a:endParaRPr lang="ru-RU"/>
        </a:p>
      </dgm:t>
    </dgm:pt>
    <dgm:pt modelId="{9E43C5C3-E79B-4427-873A-70E2499533E3}">
      <dgm:prSet phldrT="[Текст]"/>
      <dgm:spPr/>
      <dgm:t>
        <a:bodyPr/>
        <a:lstStyle/>
        <a:p>
          <a:r>
            <a:rPr lang="ru-RU" smtClean="0">
              <a:solidFill>
                <a:srgbClr val="4F81BD"/>
              </a:solidFill>
            </a:rPr>
            <a:t>.</a:t>
          </a:r>
          <a:endParaRPr lang="ru-RU" dirty="0">
            <a:solidFill>
              <a:srgbClr val="4F81BD"/>
            </a:solidFill>
          </a:endParaRPr>
        </a:p>
      </dgm:t>
    </dgm:pt>
    <dgm:pt modelId="{6DE4EC69-9395-42FC-93CF-54EACCBDC500}" type="parTrans" cxnId="{BE514C54-5447-4939-8EC1-9F19D7470588}">
      <dgm:prSet/>
      <dgm:spPr/>
      <dgm:t>
        <a:bodyPr/>
        <a:lstStyle/>
        <a:p>
          <a:endParaRPr lang="ru-RU"/>
        </a:p>
      </dgm:t>
    </dgm:pt>
    <dgm:pt modelId="{9F1A9597-BB60-43AA-B7B6-688D4FE465AD}" type="sibTrans" cxnId="{BE514C54-5447-4939-8EC1-9F19D7470588}">
      <dgm:prSet/>
      <dgm:spPr/>
      <dgm:t>
        <a:bodyPr/>
        <a:lstStyle/>
        <a:p>
          <a:endParaRPr lang="ru-RU"/>
        </a:p>
      </dgm:t>
    </dgm:pt>
    <dgm:pt modelId="{AF28E525-7970-4AC7-B1F6-69A82CB8F928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угроза возникновения признаков несостоятельности (банкротства) заинтересованного лица в случае единовременной уплаты им налога;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A3A9E-B05C-40E8-975C-5F3658C8034A}" type="parTrans" cxnId="{99DFF47D-8C46-43BD-B674-5D5AEA12D461}">
      <dgm:prSet/>
      <dgm:spPr/>
      <dgm:t>
        <a:bodyPr/>
        <a:lstStyle/>
        <a:p>
          <a:endParaRPr lang="ru-RU"/>
        </a:p>
      </dgm:t>
    </dgm:pt>
    <dgm:pt modelId="{28ACD531-71F8-4C3A-ADA0-B91A4E6163AE}" type="sibTrans" cxnId="{99DFF47D-8C46-43BD-B674-5D5AEA12D461}">
      <dgm:prSet/>
      <dgm:spPr/>
      <dgm:t>
        <a:bodyPr/>
        <a:lstStyle/>
        <a:p>
          <a:endParaRPr lang="ru-RU"/>
        </a:p>
      </dgm:t>
    </dgm:pt>
    <dgm:pt modelId="{C0A85398-E620-46A1-BBD1-D83DD462E6D3}">
      <dgm:prSet/>
      <dgm:spPr/>
      <dgm:t>
        <a:bodyPr/>
        <a:lstStyle/>
        <a:p>
          <a:endParaRPr lang="ru-RU" dirty="0"/>
        </a:p>
      </dgm:t>
    </dgm:pt>
    <dgm:pt modelId="{88BEC387-110D-404C-BD26-E4541C20F8CB}" type="parTrans" cxnId="{CA0457D6-3416-4E75-BB32-CBB6CDE44C62}">
      <dgm:prSet/>
      <dgm:spPr/>
      <dgm:t>
        <a:bodyPr/>
        <a:lstStyle/>
        <a:p>
          <a:endParaRPr lang="ru-RU"/>
        </a:p>
      </dgm:t>
    </dgm:pt>
    <dgm:pt modelId="{8C047D41-372E-44F9-AA92-3713CB40CFDD}" type="sibTrans" cxnId="{CA0457D6-3416-4E75-BB32-CBB6CDE44C62}">
      <dgm:prSet/>
      <dgm:spPr/>
      <dgm:t>
        <a:bodyPr/>
        <a:lstStyle/>
        <a:p>
          <a:endParaRPr lang="ru-RU"/>
        </a:p>
      </dgm:t>
    </dgm:pt>
    <dgm:pt modelId="{53AD98C2-BDF1-4752-88D8-A1A36362A344}">
      <dgm:prSet custT="1"/>
      <dgm:spPr/>
      <dgm:t>
        <a:bodyPr/>
        <a:lstStyle/>
        <a:p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(или) реализация товаров, работ или услуг заинтересованным лицом носит сезонный характер;</a:t>
          </a:r>
          <a:endParaRPr lang="ru-RU" sz="1400" dirty="0"/>
        </a:p>
      </dgm:t>
    </dgm:pt>
    <dgm:pt modelId="{098F6C38-59B2-4126-906C-D02EC036B833}" type="parTrans" cxnId="{42030E02-0568-482E-8ACB-05BA2B2F6B18}">
      <dgm:prSet/>
      <dgm:spPr/>
      <dgm:t>
        <a:bodyPr/>
        <a:lstStyle/>
        <a:p>
          <a:endParaRPr lang="ru-RU"/>
        </a:p>
      </dgm:t>
    </dgm:pt>
    <dgm:pt modelId="{3F9D2C2F-6E6D-418F-A276-733D707CFE0D}" type="sibTrans" cxnId="{42030E02-0568-482E-8ACB-05BA2B2F6B18}">
      <dgm:prSet/>
      <dgm:spPr/>
      <dgm:t>
        <a:bodyPr/>
        <a:lstStyle/>
        <a:p>
          <a:endParaRPr lang="ru-RU"/>
        </a:p>
      </dgm:t>
    </dgm:pt>
    <dgm:pt modelId="{0B14D7FF-56D5-4E99-B79E-4687362CADE0}">
      <dgm:prSet/>
      <dgm:spPr/>
      <dgm:t>
        <a:bodyPr/>
        <a:lstStyle/>
        <a:p>
          <a:endParaRPr lang="ru-RU"/>
        </a:p>
      </dgm:t>
    </dgm:pt>
    <dgm:pt modelId="{EFFFB5C2-C56F-4F0B-B601-B9CC8C95826C}" type="parTrans" cxnId="{9029F916-6FD4-44BF-87AB-1DDC7C746520}">
      <dgm:prSet/>
      <dgm:spPr/>
      <dgm:t>
        <a:bodyPr/>
        <a:lstStyle/>
        <a:p>
          <a:endParaRPr lang="ru-RU"/>
        </a:p>
      </dgm:t>
    </dgm:pt>
    <dgm:pt modelId="{0CA08BED-3F44-4FD0-9783-6AE0DA331615}" type="sibTrans" cxnId="{9029F916-6FD4-44BF-87AB-1DDC7C746520}">
      <dgm:prSet/>
      <dgm:spPr/>
      <dgm:t>
        <a:bodyPr/>
        <a:lstStyle/>
        <a:p>
          <a:endParaRPr lang="ru-RU"/>
        </a:p>
      </dgm:t>
    </dgm:pt>
    <dgm:pt modelId="{513625C9-3F6C-4476-8840-51BDD79166EA}">
      <dgm:prSet/>
      <dgm:spPr/>
      <dgm:t>
        <a:bodyPr/>
        <a:lstStyle/>
        <a:p>
          <a:endParaRPr lang="ru-RU"/>
        </a:p>
      </dgm:t>
    </dgm:pt>
    <dgm:pt modelId="{EFFE2168-1D5A-42BE-B50D-1A0BA25B12F2}" type="parTrans" cxnId="{CCD1DA23-B149-411C-B16A-F36FAEEE07FA}">
      <dgm:prSet/>
      <dgm:spPr/>
      <dgm:t>
        <a:bodyPr/>
        <a:lstStyle/>
        <a:p>
          <a:endParaRPr lang="ru-RU"/>
        </a:p>
      </dgm:t>
    </dgm:pt>
    <dgm:pt modelId="{D0069117-B483-4C2F-815C-3D637AC5469B}" type="sibTrans" cxnId="{CCD1DA23-B149-411C-B16A-F36FAEEE07FA}">
      <dgm:prSet/>
      <dgm:spPr/>
      <dgm:t>
        <a:bodyPr/>
        <a:lstStyle/>
        <a:p>
          <a:endParaRPr lang="ru-RU"/>
        </a:p>
      </dgm:t>
    </dgm:pt>
    <dgm:pt modelId="{6F23FE6B-6A2D-4750-9980-5A18BD669B8F}">
      <dgm:prSet/>
      <dgm:spPr/>
      <dgm:t>
        <a:bodyPr/>
        <a:lstStyle/>
        <a:p>
          <a:endParaRPr lang="ru-RU"/>
        </a:p>
      </dgm:t>
    </dgm:pt>
    <dgm:pt modelId="{6F68E60F-CF6D-453A-B2B9-E1148F986753}" type="parTrans" cxnId="{75FB690D-D00D-4B0C-9E2C-0C721DD033F1}">
      <dgm:prSet/>
      <dgm:spPr/>
      <dgm:t>
        <a:bodyPr/>
        <a:lstStyle/>
        <a:p>
          <a:endParaRPr lang="ru-RU"/>
        </a:p>
      </dgm:t>
    </dgm:pt>
    <dgm:pt modelId="{1B7E2237-B99C-4F89-B4E0-E6F08FB2B3A3}" type="sibTrans" cxnId="{75FB690D-D00D-4B0C-9E2C-0C721DD033F1}">
      <dgm:prSet/>
      <dgm:spPr/>
      <dgm:t>
        <a:bodyPr/>
        <a:lstStyle/>
        <a:p>
          <a:endParaRPr lang="ru-RU"/>
        </a:p>
      </dgm:t>
    </dgm:pt>
    <dgm:pt modelId="{A9AEC317-5EF5-4182-9DAE-549504290401}">
      <dgm:prSet phldrT="[Текст]"/>
      <dgm:spPr/>
      <dgm:t>
        <a:bodyPr/>
        <a:lstStyle/>
        <a:p>
          <a:r>
            <a:rPr lang="ru-RU" smtClean="0">
              <a:solidFill>
                <a:srgbClr val="4F81BD"/>
              </a:solidFill>
            </a:rPr>
            <a:t>.</a:t>
          </a:r>
          <a:endParaRPr lang="ru-RU" dirty="0">
            <a:solidFill>
              <a:srgbClr val="4F81BD"/>
            </a:solidFill>
          </a:endParaRPr>
        </a:p>
      </dgm:t>
    </dgm:pt>
    <dgm:pt modelId="{45193917-C4CE-4539-8B2D-E65DF9ED2CF5}" type="sibTrans" cxnId="{92A330CA-1F75-42D6-91A8-3B395B1B5EE1}">
      <dgm:prSet/>
      <dgm:spPr/>
      <dgm:t>
        <a:bodyPr/>
        <a:lstStyle/>
        <a:p>
          <a:endParaRPr lang="ru-RU"/>
        </a:p>
      </dgm:t>
    </dgm:pt>
    <dgm:pt modelId="{88472FA9-CCEC-4C0D-A5C6-803B550AC5A3}" type="parTrans" cxnId="{92A330CA-1F75-42D6-91A8-3B395B1B5EE1}">
      <dgm:prSet/>
      <dgm:spPr/>
      <dgm:t>
        <a:bodyPr/>
        <a:lstStyle/>
        <a:p>
          <a:endParaRPr lang="ru-RU"/>
        </a:p>
      </dgm:t>
    </dgm:pt>
    <dgm:pt modelId="{FB1C486C-41A7-4884-8F4F-272C7F37A33C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имущественное положение физического лица (без учета имущества, на которое в соответствии с законодательством Российской Федерации не может быть обращено взыскание) исключает возможность единовременной уплаты налога;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C20F8-EB5A-4AA0-A630-A4185934C9B7}" type="parTrans" cxnId="{110FFDE0-701F-417C-89AB-4914852E480B}">
      <dgm:prSet/>
      <dgm:spPr/>
      <dgm:t>
        <a:bodyPr/>
        <a:lstStyle/>
        <a:p>
          <a:endParaRPr lang="ru-RU"/>
        </a:p>
      </dgm:t>
    </dgm:pt>
    <dgm:pt modelId="{FA3A99CB-7909-4196-AD42-536634E27B43}" type="sibTrans" cxnId="{110FFDE0-701F-417C-89AB-4914852E480B}">
      <dgm:prSet/>
      <dgm:spPr/>
      <dgm:t>
        <a:bodyPr/>
        <a:lstStyle/>
        <a:p>
          <a:endParaRPr lang="ru-RU"/>
        </a:p>
      </dgm:t>
    </dgm:pt>
    <dgm:pt modelId="{30D882E2-B85A-448D-AB93-3E1C12F710C8}">
      <dgm:prSet custT="1"/>
      <dgm:spPr/>
      <dgm:t>
        <a:bodyPr/>
        <a:lstStyle/>
        <a:p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оснований, предусмотренных таможенным законодательством;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14D0F-5F81-415D-A2B1-EBC3AA299CF5}" type="parTrans" cxnId="{C5CF0DBB-CA37-4157-BBDA-238FD5C1F667}">
      <dgm:prSet/>
      <dgm:spPr/>
      <dgm:t>
        <a:bodyPr/>
        <a:lstStyle/>
        <a:p>
          <a:endParaRPr lang="ru-RU"/>
        </a:p>
      </dgm:t>
    </dgm:pt>
    <dgm:pt modelId="{76D492A0-1B9F-42BF-9323-AD776F069DE4}" type="sibTrans" cxnId="{C5CF0DBB-CA37-4157-BBDA-238FD5C1F667}">
      <dgm:prSet/>
      <dgm:spPr/>
      <dgm:t>
        <a:bodyPr/>
        <a:lstStyle/>
        <a:p>
          <a:endParaRPr lang="ru-RU"/>
        </a:p>
      </dgm:t>
    </dgm:pt>
    <dgm:pt modelId="{88E46994-3389-4824-AE7B-00E7FC388FFF}">
      <dgm:prSet custT="1"/>
      <dgm:spPr/>
      <dgm:t>
        <a:bodyPr/>
        <a:lstStyle/>
        <a:p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невозможность единовременной уплаты сумм, подлежащих уплате в бюджетную систему Российской Федерации по результатам налоговой проверки, до истечения срока исполнения направленного в соответствии со ст. 69 Кодекса требования об уплате. 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86DE-E4D6-4F3B-B4C6-9BFE3DF6309F}" type="parTrans" cxnId="{41C1BA1C-FFC8-4456-AB70-EBC106E52D86}">
      <dgm:prSet/>
      <dgm:spPr/>
      <dgm:t>
        <a:bodyPr/>
        <a:lstStyle/>
        <a:p>
          <a:endParaRPr lang="ru-RU"/>
        </a:p>
      </dgm:t>
    </dgm:pt>
    <dgm:pt modelId="{C046280F-64FF-49F9-9206-ABA4314331C1}" type="sibTrans" cxnId="{41C1BA1C-FFC8-4456-AB70-EBC106E52D86}">
      <dgm:prSet/>
      <dgm:spPr/>
      <dgm:t>
        <a:bodyPr/>
        <a:lstStyle/>
        <a:p>
          <a:endParaRPr lang="ru-RU"/>
        </a:p>
      </dgm:t>
    </dgm:pt>
    <dgm:pt modelId="{4FFFBAF0-2CCC-4DC5-877A-D08A7B16F4E8}" type="pres">
      <dgm:prSet presAssocID="{353D69A7-EA76-4A30-B93A-9C24AEAFBC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689DF-FA45-4AA4-9247-4597CC846629}" type="pres">
      <dgm:prSet presAssocID="{FC7B6B15-7961-4F8A-AB63-2205420BA8A5}" presName="parentLin" presStyleCnt="0"/>
      <dgm:spPr/>
    </dgm:pt>
    <dgm:pt modelId="{6EEC9DC8-D84E-4224-B1BA-4A7491EB5430}" type="pres">
      <dgm:prSet presAssocID="{FC7B6B15-7961-4F8A-AB63-2205420BA8A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135624D-B87F-4068-A646-5F13BECC4209}" type="pres">
      <dgm:prSet presAssocID="{FC7B6B15-7961-4F8A-AB63-2205420BA8A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E0F23-067C-4817-BC6E-C56CCC85C134}" type="pres">
      <dgm:prSet presAssocID="{FC7B6B15-7961-4F8A-AB63-2205420BA8A5}" presName="negativeSpace" presStyleCnt="0"/>
      <dgm:spPr/>
    </dgm:pt>
    <dgm:pt modelId="{0DD75145-9EF6-4757-8479-825481CD1EDC}" type="pres">
      <dgm:prSet presAssocID="{FC7B6B15-7961-4F8A-AB63-2205420BA8A5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A260B-28DD-4A78-985F-D0BFAC4324CC}" type="pres">
      <dgm:prSet presAssocID="{23FA5DF9-1748-4D3C-87A3-B6B1395359A4}" presName="spaceBetweenRectangles" presStyleCnt="0"/>
      <dgm:spPr/>
    </dgm:pt>
    <dgm:pt modelId="{8CADCEB7-68FC-40BF-8D2B-38B651BAD033}" type="pres">
      <dgm:prSet presAssocID="{A9AEC317-5EF5-4182-9DAE-549504290401}" presName="parentLin" presStyleCnt="0"/>
      <dgm:spPr/>
    </dgm:pt>
    <dgm:pt modelId="{7549522C-D1CA-49E4-ABD9-D6D20702DA7A}" type="pres">
      <dgm:prSet presAssocID="{A9AEC317-5EF5-4182-9DAE-54950429040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8D80D22-EA73-412B-958F-12106F53E5A9}" type="pres">
      <dgm:prSet presAssocID="{A9AEC317-5EF5-4182-9DAE-54950429040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57A55-513D-437A-9F76-7D7DF301E089}" type="pres">
      <dgm:prSet presAssocID="{A9AEC317-5EF5-4182-9DAE-549504290401}" presName="negativeSpace" presStyleCnt="0"/>
      <dgm:spPr/>
    </dgm:pt>
    <dgm:pt modelId="{54B2F157-FA62-4EA3-BD99-C544F6383A8F}" type="pres">
      <dgm:prSet presAssocID="{A9AEC317-5EF5-4182-9DAE-549504290401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DF194-113A-4D1D-B6AD-1A500D719D11}" type="pres">
      <dgm:prSet presAssocID="{45193917-C4CE-4539-8B2D-E65DF9ED2CF5}" presName="spaceBetweenRectangles" presStyleCnt="0"/>
      <dgm:spPr/>
    </dgm:pt>
    <dgm:pt modelId="{1951DEAC-8A71-4137-95D9-85301A0E9D36}" type="pres">
      <dgm:prSet presAssocID="{9E43C5C3-E79B-4427-873A-70E2499533E3}" presName="parentLin" presStyleCnt="0"/>
      <dgm:spPr/>
    </dgm:pt>
    <dgm:pt modelId="{2D45AF62-9EBE-40E8-9A80-F5BF47FBE609}" type="pres">
      <dgm:prSet presAssocID="{9E43C5C3-E79B-4427-873A-70E2499533E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EA4A767-63A8-4C84-B6D6-ABCF326B13D3}" type="pres">
      <dgm:prSet presAssocID="{9E43C5C3-E79B-4427-873A-70E2499533E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A82B9-ED5E-44B2-B219-B8FFB32D866C}" type="pres">
      <dgm:prSet presAssocID="{9E43C5C3-E79B-4427-873A-70E2499533E3}" presName="negativeSpace" presStyleCnt="0"/>
      <dgm:spPr/>
    </dgm:pt>
    <dgm:pt modelId="{54DD99AB-34A5-4381-A858-C56AC697D6B8}" type="pres">
      <dgm:prSet presAssocID="{9E43C5C3-E79B-4427-873A-70E2499533E3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6BD05-9B1A-4B8E-A81E-A65C7DC2481D}" type="pres">
      <dgm:prSet presAssocID="{9F1A9597-BB60-43AA-B7B6-688D4FE465AD}" presName="spaceBetweenRectangles" presStyleCnt="0"/>
      <dgm:spPr/>
    </dgm:pt>
    <dgm:pt modelId="{41C724F4-EAA8-43FA-90F1-93FE1D3E1BAF}" type="pres">
      <dgm:prSet presAssocID="{6F23FE6B-6A2D-4750-9980-5A18BD669B8F}" presName="parentLin" presStyleCnt="0"/>
      <dgm:spPr/>
    </dgm:pt>
    <dgm:pt modelId="{721BE059-02F2-45B0-B790-E6C7B9676C8D}" type="pres">
      <dgm:prSet presAssocID="{6F23FE6B-6A2D-4750-9980-5A18BD669B8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BB27D04-DA1E-45AA-947D-56C85A0089A1}" type="pres">
      <dgm:prSet presAssocID="{6F23FE6B-6A2D-4750-9980-5A18BD669B8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6F2C6-B3F1-45C2-B0C0-0EDD73004050}" type="pres">
      <dgm:prSet presAssocID="{6F23FE6B-6A2D-4750-9980-5A18BD669B8F}" presName="negativeSpace" presStyleCnt="0"/>
      <dgm:spPr/>
    </dgm:pt>
    <dgm:pt modelId="{BB14FB6C-27B3-478B-994F-77919900A741}" type="pres">
      <dgm:prSet presAssocID="{6F23FE6B-6A2D-4750-9980-5A18BD669B8F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4B8D9-E210-4EC1-BC1B-30E2B6A53B05}" type="pres">
      <dgm:prSet presAssocID="{1B7E2237-B99C-4F89-B4E0-E6F08FB2B3A3}" presName="spaceBetweenRectangles" presStyleCnt="0"/>
      <dgm:spPr/>
    </dgm:pt>
    <dgm:pt modelId="{A3665884-3BE0-488E-A777-5895BE71F487}" type="pres">
      <dgm:prSet presAssocID="{C0A85398-E620-46A1-BBD1-D83DD462E6D3}" presName="parentLin" presStyleCnt="0"/>
      <dgm:spPr/>
    </dgm:pt>
    <dgm:pt modelId="{4CDD9176-D027-40BF-BAFD-AA24D5215BC2}" type="pres">
      <dgm:prSet presAssocID="{C0A85398-E620-46A1-BBD1-D83DD462E6D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294309A-929F-4968-8454-4BBEB425A62F}" type="pres">
      <dgm:prSet presAssocID="{C0A85398-E620-46A1-BBD1-D83DD462E6D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1F832-A30E-476B-B9F1-F6444F41DE38}" type="pres">
      <dgm:prSet presAssocID="{C0A85398-E620-46A1-BBD1-D83DD462E6D3}" presName="negativeSpace" presStyleCnt="0"/>
      <dgm:spPr/>
    </dgm:pt>
    <dgm:pt modelId="{0818E58B-B5C7-49D5-A699-4D241CE89C93}" type="pres">
      <dgm:prSet presAssocID="{C0A85398-E620-46A1-BBD1-D83DD462E6D3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A3E61-4D9B-4BE7-B58D-E8ECD4D7E43D}" type="pres">
      <dgm:prSet presAssocID="{8C047D41-372E-44F9-AA92-3713CB40CFDD}" presName="spaceBetweenRectangles" presStyleCnt="0"/>
      <dgm:spPr/>
    </dgm:pt>
    <dgm:pt modelId="{ED3412B9-C0CE-48DC-AC1D-3D9A46959C52}" type="pres">
      <dgm:prSet presAssocID="{513625C9-3F6C-4476-8840-51BDD79166EA}" presName="parentLin" presStyleCnt="0"/>
      <dgm:spPr/>
    </dgm:pt>
    <dgm:pt modelId="{ED9698DC-8A13-40FA-8004-0B150267804F}" type="pres">
      <dgm:prSet presAssocID="{513625C9-3F6C-4476-8840-51BDD79166E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96ABB835-1583-484D-A446-85DEE31F61D7}" type="pres">
      <dgm:prSet presAssocID="{513625C9-3F6C-4476-8840-51BDD79166E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A83AB-48A2-427E-ADC6-60BD1032240D}" type="pres">
      <dgm:prSet presAssocID="{513625C9-3F6C-4476-8840-51BDD79166EA}" presName="negativeSpace" presStyleCnt="0"/>
      <dgm:spPr/>
    </dgm:pt>
    <dgm:pt modelId="{994E1E1D-EAB1-49B8-A120-CEC6648DA34F}" type="pres">
      <dgm:prSet presAssocID="{513625C9-3F6C-4476-8840-51BDD79166EA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44A58-61CC-4127-A708-504FA896EF40}" type="pres">
      <dgm:prSet presAssocID="{D0069117-B483-4C2F-815C-3D637AC5469B}" presName="spaceBetweenRectangles" presStyleCnt="0"/>
      <dgm:spPr/>
    </dgm:pt>
    <dgm:pt modelId="{F39E6147-85AE-4E14-9731-684E9FE8876D}" type="pres">
      <dgm:prSet presAssocID="{0B14D7FF-56D5-4E99-B79E-4687362CADE0}" presName="parentLin" presStyleCnt="0"/>
      <dgm:spPr/>
    </dgm:pt>
    <dgm:pt modelId="{50BF81E8-9727-47B4-BD6D-37D32FD3CB18}" type="pres">
      <dgm:prSet presAssocID="{0B14D7FF-56D5-4E99-B79E-4687362CADE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5A2E7C70-FF9F-4FF4-AA29-3F14D715A25B}" type="pres">
      <dgm:prSet presAssocID="{0B14D7FF-56D5-4E99-B79E-4687362CADE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31431-E091-42FA-A1F5-29FD8A343A37}" type="pres">
      <dgm:prSet presAssocID="{0B14D7FF-56D5-4E99-B79E-4687362CADE0}" presName="negativeSpace" presStyleCnt="0"/>
      <dgm:spPr/>
    </dgm:pt>
    <dgm:pt modelId="{F30C961B-AABE-4306-A9A0-FFA49F8E014B}" type="pres">
      <dgm:prSet presAssocID="{0B14D7FF-56D5-4E99-B79E-4687362CADE0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6ED10-2140-4509-9EAB-29A15D33D5A0}" type="presOf" srcId="{FC7B6B15-7961-4F8A-AB63-2205420BA8A5}" destId="{6EEC9DC8-D84E-4224-B1BA-4A7491EB5430}" srcOrd="0" destOrd="0" presId="urn:microsoft.com/office/officeart/2005/8/layout/list1"/>
    <dgm:cxn modelId="{4C672A1D-961C-413A-AFFA-806D8CC27245}" type="presOf" srcId="{A9AEC317-5EF5-4182-9DAE-549504290401}" destId="{7549522C-D1CA-49E4-ABD9-D6D20702DA7A}" srcOrd="0" destOrd="0" presId="urn:microsoft.com/office/officeart/2005/8/layout/list1"/>
    <dgm:cxn modelId="{9029F916-6FD4-44BF-87AB-1DDC7C746520}" srcId="{353D69A7-EA76-4A30-B93A-9C24AEAFBCE0}" destId="{0B14D7FF-56D5-4E99-B79E-4687362CADE0}" srcOrd="6" destOrd="0" parTransId="{EFFFB5C2-C56F-4F0B-B601-B9CC8C95826C}" sibTransId="{0CA08BED-3F44-4FD0-9783-6AE0DA331615}"/>
    <dgm:cxn modelId="{C84E2456-944C-4074-8AE6-AA1AE6F16287}" type="presOf" srcId="{88E46994-3389-4824-AE7B-00E7FC388FFF}" destId="{F30C961B-AABE-4306-A9A0-FFA49F8E014B}" srcOrd="0" destOrd="0" presId="urn:microsoft.com/office/officeart/2005/8/layout/list1"/>
    <dgm:cxn modelId="{42030E02-0568-482E-8ACB-05BA2B2F6B18}" srcId="{C0A85398-E620-46A1-BBD1-D83DD462E6D3}" destId="{53AD98C2-BDF1-4752-88D8-A1A36362A344}" srcOrd="0" destOrd="0" parTransId="{098F6C38-59B2-4126-906C-D02EC036B833}" sibTransId="{3F9D2C2F-6E6D-418F-A276-733D707CFE0D}"/>
    <dgm:cxn modelId="{BE514C54-5447-4939-8EC1-9F19D7470588}" srcId="{353D69A7-EA76-4A30-B93A-9C24AEAFBCE0}" destId="{9E43C5C3-E79B-4427-873A-70E2499533E3}" srcOrd="2" destOrd="0" parTransId="{6DE4EC69-9395-42FC-93CF-54EACCBDC500}" sibTransId="{9F1A9597-BB60-43AA-B7B6-688D4FE465AD}"/>
    <dgm:cxn modelId="{CA0457D6-3416-4E75-BB32-CBB6CDE44C62}" srcId="{353D69A7-EA76-4A30-B93A-9C24AEAFBCE0}" destId="{C0A85398-E620-46A1-BBD1-D83DD462E6D3}" srcOrd="4" destOrd="0" parTransId="{88BEC387-110D-404C-BD26-E4541C20F8CB}" sibTransId="{8C047D41-372E-44F9-AA92-3713CB40CFDD}"/>
    <dgm:cxn modelId="{585F3358-8721-4979-B9A8-C1620A4F03C2}" srcId="{A9AEC317-5EF5-4182-9DAE-549504290401}" destId="{D255C003-CA76-4AF0-A06B-ACD969EA2C09}" srcOrd="0" destOrd="0" parTransId="{9ADF621F-56B8-4816-A622-E15597E7044B}" sibTransId="{03D1CF75-A728-4051-ACFB-DE6819FAF783}"/>
    <dgm:cxn modelId="{92CF1162-83D0-4091-B221-750289B91E78}" type="presOf" srcId="{A9AEC317-5EF5-4182-9DAE-549504290401}" destId="{78D80D22-EA73-412B-958F-12106F53E5A9}" srcOrd="1" destOrd="0" presId="urn:microsoft.com/office/officeart/2005/8/layout/list1"/>
    <dgm:cxn modelId="{99DFF47D-8C46-43BD-B674-5D5AEA12D461}" srcId="{9E43C5C3-E79B-4427-873A-70E2499533E3}" destId="{AF28E525-7970-4AC7-B1F6-69A82CB8F928}" srcOrd="0" destOrd="0" parTransId="{DB0A3A9E-B05C-40E8-975C-5F3658C8034A}" sibTransId="{28ACD531-71F8-4C3A-ADA0-B91A4E6163AE}"/>
    <dgm:cxn modelId="{2B0C1ED1-59B4-44B1-8DE9-10C1CD63EEF7}" type="presOf" srcId="{353D69A7-EA76-4A30-B93A-9C24AEAFBCE0}" destId="{4FFFBAF0-2CCC-4DC5-877A-D08A7B16F4E8}" srcOrd="0" destOrd="0" presId="urn:microsoft.com/office/officeart/2005/8/layout/list1"/>
    <dgm:cxn modelId="{497457B6-B8A9-4D0A-B27E-D7BF78E1608E}" type="presOf" srcId="{9E43C5C3-E79B-4427-873A-70E2499533E3}" destId="{AEA4A767-63A8-4C84-B6D6-ABCF326B13D3}" srcOrd="1" destOrd="0" presId="urn:microsoft.com/office/officeart/2005/8/layout/list1"/>
    <dgm:cxn modelId="{CCD1DA23-B149-411C-B16A-F36FAEEE07FA}" srcId="{353D69A7-EA76-4A30-B93A-9C24AEAFBCE0}" destId="{513625C9-3F6C-4476-8840-51BDD79166EA}" srcOrd="5" destOrd="0" parTransId="{EFFE2168-1D5A-42BE-B50D-1A0BA25B12F2}" sibTransId="{D0069117-B483-4C2F-815C-3D637AC5469B}"/>
    <dgm:cxn modelId="{4F302C8A-7EF2-4108-843E-74C11897BA08}" type="presOf" srcId="{6F23FE6B-6A2D-4750-9980-5A18BD669B8F}" destId="{FBB27D04-DA1E-45AA-947D-56C85A0089A1}" srcOrd="1" destOrd="0" presId="urn:microsoft.com/office/officeart/2005/8/layout/list1"/>
    <dgm:cxn modelId="{83BF7CD7-683A-41F5-B330-66BEE2D80266}" type="presOf" srcId="{513625C9-3F6C-4476-8840-51BDD79166EA}" destId="{ED9698DC-8A13-40FA-8004-0B150267804F}" srcOrd="0" destOrd="0" presId="urn:microsoft.com/office/officeart/2005/8/layout/list1"/>
    <dgm:cxn modelId="{02EC88A1-624C-49F3-BB3F-30BF1ABD027D}" type="presOf" srcId="{513625C9-3F6C-4476-8840-51BDD79166EA}" destId="{96ABB835-1583-484D-A446-85DEE31F61D7}" srcOrd="1" destOrd="0" presId="urn:microsoft.com/office/officeart/2005/8/layout/list1"/>
    <dgm:cxn modelId="{C43F1A6C-8AD9-48A7-B46E-F1CE31AEA5A7}" type="presOf" srcId="{FB1C486C-41A7-4884-8F4F-272C7F37A33C}" destId="{BB14FB6C-27B3-478B-994F-77919900A741}" srcOrd="0" destOrd="0" presId="urn:microsoft.com/office/officeart/2005/8/layout/list1"/>
    <dgm:cxn modelId="{75FB690D-D00D-4B0C-9E2C-0C721DD033F1}" srcId="{353D69A7-EA76-4A30-B93A-9C24AEAFBCE0}" destId="{6F23FE6B-6A2D-4750-9980-5A18BD669B8F}" srcOrd="3" destOrd="0" parTransId="{6F68E60F-CF6D-453A-B2B9-E1148F986753}" sibTransId="{1B7E2237-B99C-4F89-B4E0-E6F08FB2B3A3}"/>
    <dgm:cxn modelId="{C5CF0DBB-CA37-4157-BBDA-238FD5C1F667}" srcId="{513625C9-3F6C-4476-8840-51BDD79166EA}" destId="{30D882E2-B85A-448D-AB93-3E1C12F710C8}" srcOrd="0" destOrd="0" parTransId="{E3C14D0F-5F81-415D-A2B1-EBC3AA299CF5}" sibTransId="{76D492A0-1B9F-42BF-9323-AD776F069DE4}"/>
    <dgm:cxn modelId="{77EAF40A-26CA-4E99-84AF-0EBE8A287DC0}" type="presOf" srcId="{AF28E525-7970-4AC7-B1F6-69A82CB8F928}" destId="{54DD99AB-34A5-4381-A858-C56AC697D6B8}" srcOrd="0" destOrd="0" presId="urn:microsoft.com/office/officeart/2005/8/layout/list1"/>
    <dgm:cxn modelId="{8D32ED88-2D63-458B-BCB8-897D25E5157D}" type="presOf" srcId="{CA38082A-57B7-4969-8CF4-EC9FB370B9F4}" destId="{0DD75145-9EF6-4757-8479-825481CD1EDC}" srcOrd="0" destOrd="0" presId="urn:microsoft.com/office/officeart/2005/8/layout/list1"/>
    <dgm:cxn modelId="{2FB4229B-B6FB-46B6-83E4-94F93C3FD74F}" type="presOf" srcId="{9E43C5C3-E79B-4427-873A-70E2499533E3}" destId="{2D45AF62-9EBE-40E8-9A80-F5BF47FBE609}" srcOrd="0" destOrd="0" presId="urn:microsoft.com/office/officeart/2005/8/layout/list1"/>
    <dgm:cxn modelId="{305DE2D1-7DC7-47D8-83A0-F251A88E51BD}" type="presOf" srcId="{0B14D7FF-56D5-4E99-B79E-4687362CADE0}" destId="{50BF81E8-9727-47B4-BD6D-37D32FD3CB18}" srcOrd="0" destOrd="0" presId="urn:microsoft.com/office/officeart/2005/8/layout/list1"/>
    <dgm:cxn modelId="{BAF1D454-CDC9-4978-83FF-79F0341CBE1B}" type="presOf" srcId="{FC7B6B15-7961-4F8A-AB63-2205420BA8A5}" destId="{2135624D-B87F-4068-A646-5F13BECC4209}" srcOrd="1" destOrd="0" presId="urn:microsoft.com/office/officeart/2005/8/layout/list1"/>
    <dgm:cxn modelId="{5E513481-3F57-4118-BD09-041BA020E622}" type="presOf" srcId="{C0A85398-E620-46A1-BBD1-D83DD462E6D3}" destId="{4CDD9176-D027-40BF-BAFD-AA24D5215BC2}" srcOrd="0" destOrd="0" presId="urn:microsoft.com/office/officeart/2005/8/layout/list1"/>
    <dgm:cxn modelId="{76351F80-4774-42EE-B719-23E9237A273D}" type="presOf" srcId="{D255C003-CA76-4AF0-A06B-ACD969EA2C09}" destId="{54B2F157-FA62-4EA3-BD99-C544F6383A8F}" srcOrd="0" destOrd="0" presId="urn:microsoft.com/office/officeart/2005/8/layout/list1"/>
    <dgm:cxn modelId="{1366C13A-E748-4EE8-A591-DDAF8FF856A8}" type="presOf" srcId="{30D882E2-B85A-448D-AB93-3E1C12F710C8}" destId="{994E1E1D-EAB1-49B8-A120-CEC6648DA34F}" srcOrd="0" destOrd="0" presId="urn:microsoft.com/office/officeart/2005/8/layout/list1"/>
    <dgm:cxn modelId="{110FFDE0-701F-417C-89AB-4914852E480B}" srcId="{6F23FE6B-6A2D-4750-9980-5A18BD669B8F}" destId="{FB1C486C-41A7-4884-8F4F-272C7F37A33C}" srcOrd="0" destOrd="0" parTransId="{B9BC20F8-EB5A-4AA0-A630-A4185934C9B7}" sibTransId="{FA3A99CB-7909-4196-AD42-536634E27B43}"/>
    <dgm:cxn modelId="{A897FF12-8A5F-4F53-8EC8-EB18CA9B93F5}" srcId="{FC7B6B15-7961-4F8A-AB63-2205420BA8A5}" destId="{CA38082A-57B7-4969-8CF4-EC9FB370B9F4}" srcOrd="0" destOrd="0" parTransId="{B9BC80D5-459E-4392-889E-DEFE2B74D519}" sibTransId="{C1D0052E-DDAE-48D7-B967-7758FE3A865F}"/>
    <dgm:cxn modelId="{5945B110-F692-407A-A8F7-3C2F80917FF1}" type="presOf" srcId="{0B14D7FF-56D5-4E99-B79E-4687362CADE0}" destId="{5A2E7C70-FF9F-4FF4-AA29-3F14D715A25B}" srcOrd="1" destOrd="0" presId="urn:microsoft.com/office/officeart/2005/8/layout/list1"/>
    <dgm:cxn modelId="{A5949BE9-FA5E-4606-BCDF-1AA4B4B9F1DE}" srcId="{353D69A7-EA76-4A30-B93A-9C24AEAFBCE0}" destId="{FC7B6B15-7961-4F8A-AB63-2205420BA8A5}" srcOrd="0" destOrd="0" parTransId="{B6A31DC4-3AD8-40DA-9052-6641B312991C}" sibTransId="{23FA5DF9-1748-4D3C-87A3-B6B1395359A4}"/>
    <dgm:cxn modelId="{41C1BA1C-FFC8-4456-AB70-EBC106E52D86}" srcId="{0B14D7FF-56D5-4E99-B79E-4687362CADE0}" destId="{88E46994-3389-4824-AE7B-00E7FC388FFF}" srcOrd="0" destOrd="0" parTransId="{9F9986DE-E4D6-4F3B-B4C6-9BFE3DF6309F}" sibTransId="{C046280F-64FF-49F9-9206-ABA4314331C1}"/>
    <dgm:cxn modelId="{3948128C-759B-416F-BA53-FE1DF07F1CD3}" type="presOf" srcId="{6F23FE6B-6A2D-4750-9980-5A18BD669B8F}" destId="{721BE059-02F2-45B0-B790-E6C7B9676C8D}" srcOrd="0" destOrd="0" presId="urn:microsoft.com/office/officeart/2005/8/layout/list1"/>
    <dgm:cxn modelId="{5E503B15-9D51-41D7-95A7-A97DB8387BB5}" type="presOf" srcId="{53AD98C2-BDF1-4752-88D8-A1A36362A344}" destId="{0818E58B-B5C7-49D5-A699-4D241CE89C93}" srcOrd="0" destOrd="0" presId="urn:microsoft.com/office/officeart/2005/8/layout/list1"/>
    <dgm:cxn modelId="{746915D6-64AF-4F26-B2B7-F0090EBF99C3}" type="presOf" srcId="{C0A85398-E620-46A1-BBD1-D83DD462E6D3}" destId="{3294309A-929F-4968-8454-4BBEB425A62F}" srcOrd="1" destOrd="0" presId="urn:microsoft.com/office/officeart/2005/8/layout/list1"/>
    <dgm:cxn modelId="{92A330CA-1F75-42D6-91A8-3B395B1B5EE1}" srcId="{353D69A7-EA76-4A30-B93A-9C24AEAFBCE0}" destId="{A9AEC317-5EF5-4182-9DAE-549504290401}" srcOrd="1" destOrd="0" parTransId="{88472FA9-CCEC-4C0D-A5C6-803B550AC5A3}" sibTransId="{45193917-C4CE-4539-8B2D-E65DF9ED2CF5}"/>
    <dgm:cxn modelId="{CE09789A-35AB-4FCC-94C7-B7E8F2CC59EE}" type="presParOf" srcId="{4FFFBAF0-2CCC-4DC5-877A-D08A7B16F4E8}" destId="{5FE689DF-FA45-4AA4-9247-4597CC846629}" srcOrd="0" destOrd="0" presId="urn:microsoft.com/office/officeart/2005/8/layout/list1"/>
    <dgm:cxn modelId="{B3E9BB1A-1DB1-4B60-8635-669C792FDBE8}" type="presParOf" srcId="{5FE689DF-FA45-4AA4-9247-4597CC846629}" destId="{6EEC9DC8-D84E-4224-B1BA-4A7491EB5430}" srcOrd="0" destOrd="0" presId="urn:microsoft.com/office/officeart/2005/8/layout/list1"/>
    <dgm:cxn modelId="{CA56E05C-6843-4462-89CA-DD6D59C9E23F}" type="presParOf" srcId="{5FE689DF-FA45-4AA4-9247-4597CC846629}" destId="{2135624D-B87F-4068-A646-5F13BECC4209}" srcOrd="1" destOrd="0" presId="urn:microsoft.com/office/officeart/2005/8/layout/list1"/>
    <dgm:cxn modelId="{81CA438E-FB06-45B2-9F6D-04857348756A}" type="presParOf" srcId="{4FFFBAF0-2CCC-4DC5-877A-D08A7B16F4E8}" destId="{E4AE0F23-067C-4817-BC6E-C56CCC85C134}" srcOrd="1" destOrd="0" presId="urn:microsoft.com/office/officeart/2005/8/layout/list1"/>
    <dgm:cxn modelId="{4086BFF2-258E-4207-852F-F2091B41EA46}" type="presParOf" srcId="{4FFFBAF0-2CCC-4DC5-877A-D08A7B16F4E8}" destId="{0DD75145-9EF6-4757-8479-825481CD1EDC}" srcOrd="2" destOrd="0" presId="urn:microsoft.com/office/officeart/2005/8/layout/list1"/>
    <dgm:cxn modelId="{2961106D-6F5E-48FC-AB19-EB82290AD841}" type="presParOf" srcId="{4FFFBAF0-2CCC-4DC5-877A-D08A7B16F4E8}" destId="{BEEA260B-28DD-4A78-985F-D0BFAC4324CC}" srcOrd="3" destOrd="0" presId="urn:microsoft.com/office/officeart/2005/8/layout/list1"/>
    <dgm:cxn modelId="{1639FF58-7410-4E4D-A727-447EB253FBF6}" type="presParOf" srcId="{4FFFBAF0-2CCC-4DC5-877A-D08A7B16F4E8}" destId="{8CADCEB7-68FC-40BF-8D2B-38B651BAD033}" srcOrd="4" destOrd="0" presId="urn:microsoft.com/office/officeart/2005/8/layout/list1"/>
    <dgm:cxn modelId="{38FC3B83-2739-4D7E-B1C4-59E53BB2272B}" type="presParOf" srcId="{8CADCEB7-68FC-40BF-8D2B-38B651BAD033}" destId="{7549522C-D1CA-49E4-ABD9-D6D20702DA7A}" srcOrd="0" destOrd="0" presId="urn:microsoft.com/office/officeart/2005/8/layout/list1"/>
    <dgm:cxn modelId="{A7EC9907-F655-4D5D-8BA1-25D8589E107E}" type="presParOf" srcId="{8CADCEB7-68FC-40BF-8D2B-38B651BAD033}" destId="{78D80D22-EA73-412B-958F-12106F53E5A9}" srcOrd="1" destOrd="0" presId="urn:microsoft.com/office/officeart/2005/8/layout/list1"/>
    <dgm:cxn modelId="{490ACB88-AFF1-4D06-8963-E9AA4189035D}" type="presParOf" srcId="{4FFFBAF0-2CCC-4DC5-877A-D08A7B16F4E8}" destId="{A1457A55-513D-437A-9F76-7D7DF301E089}" srcOrd="5" destOrd="0" presId="urn:microsoft.com/office/officeart/2005/8/layout/list1"/>
    <dgm:cxn modelId="{E231FE05-AC41-4C83-B074-95D5006AACB8}" type="presParOf" srcId="{4FFFBAF0-2CCC-4DC5-877A-D08A7B16F4E8}" destId="{54B2F157-FA62-4EA3-BD99-C544F6383A8F}" srcOrd="6" destOrd="0" presId="urn:microsoft.com/office/officeart/2005/8/layout/list1"/>
    <dgm:cxn modelId="{74EFAB3E-EEB6-444B-9CBA-E522E9FE9BF0}" type="presParOf" srcId="{4FFFBAF0-2CCC-4DC5-877A-D08A7B16F4E8}" destId="{946DF194-113A-4D1D-B6AD-1A500D719D11}" srcOrd="7" destOrd="0" presId="urn:microsoft.com/office/officeart/2005/8/layout/list1"/>
    <dgm:cxn modelId="{8E81E52E-DECB-44B9-A426-42399D1C2F5C}" type="presParOf" srcId="{4FFFBAF0-2CCC-4DC5-877A-D08A7B16F4E8}" destId="{1951DEAC-8A71-4137-95D9-85301A0E9D36}" srcOrd="8" destOrd="0" presId="urn:microsoft.com/office/officeart/2005/8/layout/list1"/>
    <dgm:cxn modelId="{8ACF3DEE-8BFA-41D2-AA17-D4211A16907C}" type="presParOf" srcId="{1951DEAC-8A71-4137-95D9-85301A0E9D36}" destId="{2D45AF62-9EBE-40E8-9A80-F5BF47FBE609}" srcOrd="0" destOrd="0" presId="urn:microsoft.com/office/officeart/2005/8/layout/list1"/>
    <dgm:cxn modelId="{4E5DD082-0123-40DA-9592-17308E51665D}" type="presParOf" srcId="{1951DEAC-8A71-4137-95D9-85301A0E9D36}" destId="{AEA4A767-63A8-4C84-B6D6-ABCF326B13D3}" srcOrd="1" destOrd="0" presId="urn:microsoft.com/office/officeart/2005/8/layout/list1"/>
    <dgm:cxn modelId="{BBA2E54D-D24B-4594-BBC8-64474A92C445}" type="presParOf" srcId="{4FFFBAF0-2CCC-4DC5-877A-D08A7B16F4E8}" destId="{CECA82B9-ED5E-44B2-B219-B8FFB32D866C}" srcOrd="9" destOrd="0" presId="urn:microsoft.com/office/officeart/2005/8/layout/list1"/>
    <dgm:cxn modelId="{FB07A86A-6FC1-45C3-AC02-91E2EF9AFB1E}" type="presParOf" srcId="{4FFFBAF0-2CCC-4DC5-877A-D08A7B16F4E8}" destId="{54DD99AB-34A5-4381-A858-C56AC697D6B8}" srcOrd="10" destOrd="0" presId="urn:microsoft.com/office/officeart/2005/8/layout/list1"/>
    <dgm:cxn modelId="{EB2ACF46-974C-494C-8AD9-FA5753A14A47}" type="presParOf" srcId="{4FFFBAF0-2CCC-4DC5-877A-D08A7B16F4E8}" destId="{41C6BD05-9B1A-4B8E-A81E-A65C7DC2481D}" srcOrd="11" destOrd="0" presId="urn:microsoft.com/office/officeart/2005/8/layout/list1"/>
    <dgm:cxn modelId="{73B48EEC-C505-477D-A52D-BF933F862310}" type="presParOf" srcId="{4FFFBAF0-2CCC-4DC5-877A-D08A7B16F4E8}" destId="{41C724F4-EAA8-43FA-90F1-93FE1D3E1BAF}" srcOrd="12" destOrd="0" presId="urn:microsoft.com/office/officeart/2005/8/layout/list1"/>
    <dgm:cxn modelId="{79117E33-20E9-420D-98CD-9A5A1B717871}" type="presParOf" srcId="{41C724F4-EAA8-43FA-90F1-93FE1D3E1BAF}" destId="{721BE059-02F2-45B0-B790-E6C7B9676C8D}" srcOrd="0" destOrd="0" presId="urn:microsoft.com/office/officeart/2005/8/layout/list1"/>
    <dgm:cxn modelId="{4A15132C-8517-41C5-8BD7-EB79EBC39F0F}" type="presParOf" srcId="{41C724F4-EAA8-43FA-90F1-93FE1D3E1BAF}" destId="{FBB27D04-DA1E-45AA-947D-56C85A0089A1}" srcOrd="1" destOrd="0" presId="urn:microsoft.com/office/officeart/2005/8/layout/list1"/>
    <dgm:cxn modelId="{A00FDE4C-3C00-4448-80EE-E61478C27967}" type="presParOf" srcId="{4FFFBAF0-2CCC-4DC5-877A-D08A7B16F4E8}" destId="{C196F2C6-B3F1-45C2-B0C0-0EDD73004050}" srcOrd="13" destOrd="0" presId="urn:microsoft.com/office/officeart/2005/8/layout/list1"/>
    <dgm:cxn modelId="{90A221ED-EB6D-4630-83B6-0088E434B70D}" type="presParOf" srcId="{4FFFBAF0-2CCC-4DC5-877A-D08A7B16F4E8}" destId="{BB14FB6C-27B3-478B-994F-77919900A741}" srcOrd="14" destOrd="0" presId="urn:microsoft.com/office/officeart/2005/8/layout/list1"/>
    <dgm:cxn modelId="{57371326-7F2E-48D4-A9F8-339D209AA0FF}" type="presParOf" srcId="{4FFFBAF0-2CCC-4DC5-877A-D08A7B16F4E8}" destId="{2FC4B8D9-E210-4EC1-BC1B-30E2B6A53B05}" srcOrd="15" destOrd="0" presId="urn:microsoft.com/office/officeart/2005/8/layout/list1"/>
    <dgm:cxn modelId="{D08A384A-A85E-4DA7-A39C-1192FABF10F9}" type="presParOf" srcId="{4FFFBAF0-2CCC-4DC5-877A-D08A7B16F4E8}" destId="{A3665884-3BE0-488E-A777-5895BE71F487}" srcOrd="16" destOrd="0" presId="urn:microsoft.com/office/officeart/2005/8/layout/list1"/>
    <dgm:cxn modelId="{7D8E0A36-B3D6-4606-8226-D2C159F8FB94}" type="presParOf" srcId="{A3665884-3BE0-488E-A777-5895BE71F487}" destId="{4CDD9176-D027-40BF-BAFD-AA24D5215BC2}" srcOrd="0" destOrd="0" presId="urn:microsoft.com/office/officeart/2005/8/layout/list1"/>
    <dgm:cxn modelId="{A722AA63-F008-4127-A4BD-9B0EE096985B}" type="presParOf" srcId="{A3665884-3BE0-488E-A777-5895BE71F487}" destId="{3294309A-929F-4968-8454-4BBEB425A62F}" srcOrd="1" destOrd="0" presId="urn:microsoft.com/office/officeart/2005/8/layout/list1"/>
    <dgm:cxn modelId="{38D23958-CE24-4526-A8E7-BF79240F7D12}" type="presParOf" srcId="{4FFFBAF0-2CCC-4DC5-877A-D08A7B16F4E8}" destId="{C1A1F832-A30E-476B-B9F1-F6444F41DE38}" srcOrd="17" destOrd="0" presId="urn:microsoft.com/office/officeart/2005/8/layout/list1"/>
    <dgm:cxn modelId="{D53E9EAE-8D39-49C3-ABDA-CA5216311E92}" type="presParOf" srcId="{4FFFBAF0-2CCC-4DC5-877A-D08A7B16F4E8}" destId="{0818E58B-B5C7-49D5-A699-4D241CE89C93}" srcOrd="18" destOrd="0" presId="urn:microsoft.com/office/officeart/2005/8/layout/list1"/>
    <dgm:cxn modelId="{BCD417B5-2929-499E-873A-8080BC9C5E93}" type="presParOf" srcId="{4FFFBAF0-2CCC-4DC5-877A-D08A7B16F4E8}" destId="{EFDA3E61-4D9B-4BE7-B58D-E8ECD4D7E43D}" srcOrd="19" destOrd="0" presId="urn:microsoft.com/office/officeart/2005/8/layout/list1"/>
    <dgm:cxn modelId="{A0F5B9A3-DADC-4E84-9A08-CFBC6A06E7D6}" type="presParOf" srcId="{4FFFBAF0-2CCC-4DC5-877A-D08A7B16F4E8}" destId="{ED3412B9-C0CE-48DC-AC1D-3D9A46959C52}" srcOrd="20" destOrd="0" presId="urn:microsoft.com/office/officeart/2005/8/layout/list1"/>
    <dgm:cxn modelId="{A6F658EF-3864-401E-9162-5D13C169C75E}" type="presParOf" srcId="{ED3412B9-C0CE-48DC-AC1D-3D9A46959C52}" destId="{ED9698DC-8A13-40FA-8004-0B150267804F}" srcOrd="0" destOrd="0" presId="urn:microsoft.com/office/officeart/2005/8/layout/list1"/>
    <dgm:cxn modelId="{337D435B-6FBB-4608-AF05-7C02AFFAC037}" type="presParOf" srcId="{ED3412B9-C0CE-48DC-AC1D-3D9A46959C52}" destId="{96ABB835-1583-484D-A446-85DEE31F61D7}" srcOrd="1" destOrd="0" presId="urn:microsoft.com/office/officeart/2005/8/layout/list1"/>
    <dgm:cxn modelId="{E87DEC35-4402-4EB1-A33D-1E6B2C4397E3}" type="presParOf" srcId="{4FFFBAF0-2CCC-4DC5-877A-D08A7B16F4E8}" destId="{305A83AB-48A2-427E-ADC6-60BD1032240D}" srcOrd="21" destOrd="0" presId="urn:microsoft.com/office/officeart/2005/8/layout/list1"/>
    <dgm:cxn modelId="{992CA6E0-0206-4FD0-B711-0556E8469AF4}" type="presParOf" srcId="{4FFFBAF0-2CCC-4DC5-877A-D08A7B16F4E8}" destId="{994E1E1D-EAB1-49B8-A120-CEC6648DA34F}" srcOrd="22" destOrd="0" presId="urn:microsoft.com/office/officeart/2005/8/layout/list1"/>
    <dgm:cxn modelId="{3C206E24-E715-443A-AE5A-1022EC04ED4F}" type="presParOf" srcId="{4FFFBAF0-2CCC-4DC5-877A-D08A7B16F4E8}" destId="{F1F44A58-61CC-4127-A708-504FA896EF40}" srcOrd="23" destOrd="0" presId="urn:microsoft.com/office/officeart/2005/8/layout/list1"/>
    <dgm:cxn modelId="{3B490CEF-CA47-413C-BCE7-2A2316AB3F9E}" type="presParOf" srcId="{4FFFBAF0-2CCC-4DC5-877A-D08A7B16F4E8}" destId="{F39E6147-85AE-4E14-9731-684E9FE8876D}" srcOrd="24" destOrd="0" presId="urn:microsoft.com/office/officeart/2005/8/layout/list1"/>
    <dgm:cxn modelId="{930046C6-94A7-47A1-92C0-36EBE6BF55AC}" type="presParOf" srcId="{F39E6147-85AE-4E14-9731-684E9FE8876D}" destId="{50BF81E8-9727-47B4-BD6D-37D32FD3CB18}" srcOrd="0" destOrd="0" presId="urn:microsoft.com/office/officeart/2005/8/layout/list1"/>
    <dgm:cxn modelId="{508C33FC-0366-4372-9E6C-DD07FFA88176}" type="presParOf" srcId="{F39E6147-85AE-4E14-9731-684E9FE8876D}" destId="{5A2E7C70-FF9F-4FF4-AA29-3F14D715A25B}" srcOrd="1" destOrd="0" presId="urn:microsoft.com/office/officeart/2005/8/layout/list1"/>
    <dgm:cxn modelId="{C27ECAF3-62CD-4037-B71B-F303AE441CD6}" type="presParOf" srcId="{4FFFBAF0-2CCC-4DC5-877A-D08A7B16F4E8}" destId="{D6A31431-E091-42FA-A1F5-29FD8A343A37}" srcOrd="25" destOrd="0" presId="urn:microsoft.com/office/officeart/2005/8/layout/list1"/>
    <dgm:cxn modelId="{C0A6DF22-FE3A-42E7-8B9E-69F7ED80E886}" type="presParOf" srcId="{4FFFBAF0-2CCC-4DC5-877A-D08A7B16F4E8}" destId="{F30C961B-AABE-4306-A9A0-FFA49F8E014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3D69A7-EA76-4A30-B93A-9C24AEAFBC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B6B15-7961-4F8A-AB63-2205420BA8A5}">
      <dgm:prSet phldrT="[Текст]"/>
      <dgm:spPr/>
      <dgm:t>
        <a:bodyPr/>
        <a:lstStyle/>
        <a:p>
          <a:r>
            <a:rPr lang="ru-RU" smtClean="0">
              <a:solidFill>
                <a:srgbClr val="4F81BD"/>
              </a:solidFill>
            </a:rPr>
            <a:t>.</a:t>
          </a:r>
          <a:endParaRPr lang="ru-RU" dirty="0">
            <a:solidFill>
              <a:srgbClr val="4F81BD"/>
            </a:solidFill>
          </a:endParaRPr>
        </a:p>
      </dgm:t>
    </dgm:pt>
    <dgm:pt modelId="{B6A31DC4-3AD8-40DA-9052-6641B312991C}" type="parTrans" cxnId="{A5949BE9-FA5E-4606-BCDF-1AA4B4B9F1DE}">
      <dgm:prSet/>
      <dgm:spPr/>
      <dgm:t>
        <a:bodyPr/>
        <a:lstStyle/>
        <a:p>
          <a:endParaRPr lang="ru-RU"/>
        </a:p>
      </dgm:t>
    </dgm:pt>
    <dgm:pt modelId="{23FA5DF9-1748-4D3C-87A3-B6B1395359A4}" type="sibTrans" cxnId="{A5949BE9-FA5E-4606-BCDF-1AA4B4B9F1DE}">
      <dgm:prSet/>
      <dgm:spPr/>
      <dgm:t>
        <a:bodyPr/>
        <a:lstStyle/>
        <a:p>
          <a:endParaRPr lang="ru-RU"/>
        </a:p>
      </dgm:t>
    </dgm:pt>
    <dgm:pt modelId="{CA38082A-57B7-4969-8CF4-EC9FB370B9F4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справки банков о ежемесячных оборотах денежных средств (драгоценных металлов) за каждый месяц из предшествующих подаче указанного заявления шести месяцев по счетам этого лица в банках, а также о наличии его расчетных документов, помещенных в соответствующую картотеку неоплаченных расчетных документов, либо об их отсутствии в этой картотеке;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C80D5-459E-4392-889E-DEFE2B74D519}" type="parTrans" cxnId="{A897FF12-8A5F-4F53-8EC8-EB18CA9B93F5}">
      <dgm:prSet/>
      <dgm:spPr/>
      <dgm:t>
        <a:bodyPr/>
        <a:lstStyle/>
        <a:p>
          <a:endParaRPr lang="ru-RU"/>
        </a:p>
      </dgm:t>
    </dgm:pt>
    <dgm:pt modelId="{C1D0052E-DDAE-48D7-B967-7758FE3A865F}" type="sibTrans" cxnId="{A897FF12-8A5F-4F53-8EC8-EB18CA9B93F5}">
      <dgm:prSet/>
      <dgm:spPr/>
      <dgm:t>
        <a:bodyPr/>
        <a:lstStyle/>
        <a:p>
          <a:endParaRPr lang="ru-RU"/>
        </a:p>
      </dgm:t>
    </dgm:pt>
    <dgm:pt modelId="{D255C003-CA76-4AF0-A06B-ACD969EA2C09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справки банков об остатках денежных средств (драгоценных металлов) на всех счетах этого лица в банках; 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F621F-56B8-4816-A622-E15597E7044B}" type="parTrans" cxnId="{585F3358-8721-4979-B9A8-C1620A4F03C2}">
      <dgm:prSet/>
      <dgm:spPr/>
      <dgm:t>
        <a:bodyPr/>
        <a:lstStyle/>
        <a:p>
          <a:endParaRPr lang="ru-RU"/>
        </a:p>
      </dgm:t>
    </dgm:pt>
    <dgm:pt modelId="{03D1CF75-A728-4051-ACFB-DE6819FAF783}" type="sibTrans" cxnId="{585F3358-8721-4979-B9A8-C1620A4F03C2}">
      <dgm:prSet/>
      <dgm:spPr/>
      <dgm:t>
        <a:bodyPr/>
        <a:lstStyle/>
        <a:p>
          <a:endParaRPr lang="ru-RU"/>
        </a:p>
      </dgm:t>
    </dgm:pt>
    <dgm:pt modelId="{9E43C5C3-E79B-4427-873A-70E2499533E3}">
      <dgm:prSet phldrT="[Текст]"/>
      <dgm:spPr/>
      <dgm:t>
        <a:bodyPr/>
        <a:lstStyle/>
        <a:p>
          <a:r>
            <a:rPr lang="ru-RU" smtClean="0">
              <a:solidFill>
                <a:srgbClr val="4F81BD"/>
              </a:solidFill>
            </a:rPr>
            <a:t>.</a:t>
          </a:r>
          <a:endParaRPr lang="ru-RU" dirty="0">
            <a:solidFill>
              <a:srgbClr val="4F81BD"/>
            </a:solidFill>
          </a:endParaRPr>
        </a:p>
      </dgm:t>
    </dgm:pt>
    <dgm:pt modelId="{6DE4EC69-9395-42FC-93CF-54EACCBDC500}" type="parTrans" cxnId="{BE514C54-5447-4939-8EC1-9F19D7470588}">
      <dgm:prSet/>
      <dgm:spPr/>
      <dgm:t>
        <a:bodyPr/>
        <a:lstStyle/>
        <a:p>
          <a:endParaRPr lang="ru-RU"/>
        </a:p>
      </dgm:t>
    </dgm:pt>
    <dgm:pt modelId="{9F1A9597-BB60-43AA-B7B6-688D4FE465AD}" type="sibTrans" cxnId="{BE514C54-5447-4939-8EC1-9F19D7470588}">
      <dgm:prSet/>
      <dgm:spPr/>
      <dgm:t>
        <a:bodyPr/>
        <a:lstStyle/>
        <a:p>
          <a:endParaRPr lang="ru-RU"/>
        </a:p>
      </dgm:t>
    </dgm:pt>
    <dgm:pt modelId="{AF28E525-7970-4AC7-B1F6-69A82CB8F928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контрагентов - дебиторов этого лица с указанием цен договоров, заключенных с соответствующими контрагентами - дебиторами (размеров иных обязательств и оснований их возникновения), и сроков их исполнения, а также копии данных договоров (документов, подтверждающих наличие иных оснований возникновения обязательства);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A3A9E-B05C-40E8-975C-5F3658C8034A}" type="parTrans" cxnId="{99DFF47D-8C46-43BD-B674-5D5AEA12D461}">
      <dgm:prSet/>
      <dgm:spPr/>
      <dgm:t>
        <a:bodyPr/>
        <a:lstStyle/>
        <a:p>
          <a:endParaRPr lang="ru-RU"/>
        </a:p>
      </dgm:t>
    </dgm:pt>
    <dgm:pt modelId="{28ACD531-71F8-4C3A-ADA0-B91A4E6163AE}" type="sibTrans" cxnId="{99DFF47D-8C46-43BD-B674-5D5AEA12D461}">
      <dgm:prSet/>
      <dgm:spPr/>
      <dgm:t>
        <a:bodyPr/>
        <a:lstStyle/>
        <a:p>
          <a:endParaRPr lang="ru-RU"/>
        </a:p>
      </dgm:t>
    </dgm:pt>
    <dgm:pt modelId="{C0A85398-E620-46A1-BBD1-D83DD462E6D3}">
      <dgm:prSet/>
      <dgm:spPr/>
      <dgm:t>
        <a:bodyPr/>
        <a:lstStyle/>
        <a:p>
          <a:endParaRPr lang="ru-RU" dirty="0"/>
        </a:p>
      </dgm:t>
    </dgm:pt>
    <dgm:pt modelId="{88BEC387-110D-404C-BD26-E4541C20F8CB}" type="parTrans" cxnId="{CA0457D6-3416-4E75-BB32-CBB6CDE44C62}">
      <dgm:prSet/>
      <dgm:spPr/>
      <dgm:t>
        <a:bodyPr/>
        <a:lstStyle/>
        <a:p>
          <a:endParaRPr lang="ru-RU"/>
        </a:p>
      </dgm:t>
    </dgm:pt>
    <dgm:pt modelId="{8C047D41-372E-44F9-AA92-3713CB40CFDD}" type="sibTrans" cxnId="{CA0457D6-3416-4E75-BB32-CBB6CDE44C62}">
      <dgm:prSet/>
      <dgm:spPr/>
      <dgm:t>
        <a:bodyPr/>
        <a:lstStyle/>
        <a:p>
          <a:endParaRPr lang="ru-RU"/>
        </a:p>
      </dgm:t>
    </dgm:pt>
    <dgm:pt modelId="{53AD98C2-BDF1-4752-88D8-A1A36362A344}">
      <dgm:prSet custT="1"/>
      <dgm:spPr/>
      <dgm:t>
        <a:bodyPr/>
        <a:lstStyle/>
        <a:p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документы, подтверждающие наличие оснований изменения срока уплаты налога, указанные в пункте 5.1 статьи 64 НК РФ. 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F6C38-59B2-4126-906C-D02EC036B833}" type="parTrans" cxnId="{42030E02-0568-482E-8ACB-05BA2B2F6B18}">
      <dgm:prSet/>
      <dgm:spPr/>
      <dgm:t>
        <a:bodyPr/>
        <a:lstStyle/>
        <a:p>
          <a:endParaRPr lang="ru-RU"/>
        </a:p>
      </dgm:t>
    </dgm:pt>
    <dgm:pt modelId="{3F9D2C2F-6E6D-418F-A276-733D707CFE0D}" type="sibTrans" cxnId="{42030E02-0568-482E-8ACB-05BA2B2F6B18}">
      <dgm:prSet/>
      <dgm:spPr/>
      <dgm:t>
        <a:bodyPr/>
        <a:lstStyle/>
        <a:p>
          <a:endParaRPr lang="ru-RU"/>
        </a:p>
      </dgm:t>
    </dgm:pt>
    <dgm:pt modelId="{6F23FE6B-6A2D-4750-9980-5A18BD669B8F}">
      <dgm:prSet/>
      <dgm:spPr/>
      <dgm:t>
        <a:bodyPr/>
        <a:lstStyle/>
        <a:p>
          <a:endParaRPr lang="ru-RU"/>
        </a:p>
      </dgm:t>
    </dgm:pt>
    <dgm:pt modelId="{6F68E60F-CF6D-453A-B2B9-E1148F986753}" type="parTrans" cxnId="{75FB690D-D00D-4B0C-9E2C-0C721DD033F1}">
      <dgm:prSet/>
      <dgm:spPr/>
      <dgm:t>
        <a:bodyPr/>
        <a:lstStyle/>
        <a:p>
          <a:endParaRPr lang="ru-RU"/>
        </a:p>
      </dgm:t>
    </dgm:pt>
    <dgm:pt modelId="{1B7E2237-B99C-4F89-B4E0-E6F08FB2B3A3}" type="sibTrans" cxnId="{75FB690D-D00D-4B0C-9E2C-0C721DD033F1}">
      <dgm:prSet/>
      <dgm:spPr/>
      <dgm:t>
        <a:bodyPr/>
        <a:lstStyle/>
        <a:p>
          <a:endParaRPr lang="ru-RU"/>
        </a:p>
      </dgm:t>
    </dgm:pt>
    <dgm:pt modelId="{A9AEC317-5EF5-4182-9DAE-549504290401}">
      <dgm:prSet phldrT="[Текст]"/>
      <dgm:spPr/>
      <dgm:t>
        <a:bodyPr/>
        <a:lstStyle/>
        <a:p>
          <a:r>
            <a:rPr lang="ru-RU" smtClean="0">
              <a:solidFill>
                <a:srgbClr val="4F81BD"/>
              </a:solidFill>
            </a:rPr>
            <a:t>.</a:t>
          </a:r>
          <a:endParaRPr lang="ru-RU" dirty="0">
            <a:solidFill>
              <a:srgbClr val="4F81BD"/>
            </a:solidFill>
          </a:endParaRPr>
        </a:p>
      </dgm:t>
    </dgm:pt>
    <dgm:pt modelId="{45193917-C4CE-4539-8B2D-E65DF9ED2CF5}" type="sibTrans" cxnId="{92A330CA-1F75-42D6-91A8-3B395B1B5EE1}">
      <dgm:prSet/>
      <dgm:spPr/>
      <dgm:t>
        <a:bodyPr/>
        <a:lstStyle/>
        <a:p>
          <a:endParaRPr lang="ru-RU"/>
        </a:p>
      </dgm:t>
    </dgm:pt>
    <dgm:pt modelId="{88472FA9-CCEC-4C0D-A5C6-803B550AC5A3}" type="parTrans" cxnId="{92A330CA-1F75-42D6-91A8-3B395B1B5EE1}">
      <dgm:prSet/>
      <dgm:spPr/>
      <dgm:t>
        <a:bodyPr/>
        <a:lstStyle/>
        <a:p>
          <a:endParaRPr lang="ru-RU"/>
        </a:p>
      </dgm:t>
    </dgm:pt>
    <dgm:pt modelId="{FB1C486C-41A7-4884-8F4F-272C7F37A33C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обязательство этого лица, предусматривающее на период изменения срока уплаты налога соблюдение условий, на которых принимается решение о предоставлении отсрочки или рассрочки, а также предполагаемый им график погашения задолженности;</a:t>
          </a:r>
          <a:endParaRPr lang="ru-RU" sz="14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C20F8-EB5A-4AA0-A630-A4185934C9B7}" type="parTrans" cxnId="{110FFDE0-701F-417C-89AB-4914852E480B}">
      <dgm:prSet/>
      <dgm:spPr/>
      <dgm:t>
        <a:bodyPr/>
        <a:lstStyle/>
        <a:p>
          <a:endParaRPr lang="ru-RU"/>
        </a:p>
      </dgm:t>
    </dgm:pt>
    <dgm:pt modelId="{FA3A99CB-7909-4196-AD42-536634E27B43}" type="sibTrans" cxnId="{110FFDE0-701F-417C-89AB-4914852E480B}">
      <dgm:prSet/>
      <dgm:spPr/>
      <dgm:t>
        <a:bodyPr/>
        <a:lstStyle/>
        <a:p>
          <a:endParaRPr lang="ru-RU"/>
        </a:p>
      </dgm:t>
    </dgm:pt>
    <dgm:pt modelId="{4FFFBAF0-2CCC-4DC5-877A-D08A7B16F4E8}" type="pres">
      <dgm:prSet presAssocID="{353D69A7-EA76-4A30-B93A-9C24AEAFBC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689DF-FA45-4AA4-9247-4597CC846629}" type="pres">
      <dgm:prSet presAssocID="{FC7B6B15-7961-4F8A-AB63-2205420BA8A5}" presName="parentLin" presStyleCnt="0"/>
      <dgm:spPr/>
    </dgm:pt>
    <dgm:pt modelId="{6EEC9DC8-D84E-4224-B1BA-4A7491EB5430}" type="pres">
      <dgm:prSet presAssocID="{FC7B6B15-7961-4F8A-AB63-2205420BA8A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135624D-B87F-4068-A646-5F13BECC4209}" type="pres">
      <dgm:prSet presAssocID="{FC7B6B15-7961-4F8A-AB63-2205420BA8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E0F23-067C-4817-BC6E-C56CCC85C134}" type="pres">
      <dgm:prSet presAssocID="{FC7B6B15-7961-4F8A-AB63-2205420BA8A5}" presName="negativeSpace" presStyleCnt="0"/>
      <dgm:spPr/>
    </dgm:pt>
    <dgm:pt modelId="{0DD75145-9EF6-4757-8479-825481CD1EDC}" type="pres">
      <dgm:prSet presAssocID="{FC7B6B15-7961-4F8A-AB63-2205420BA8A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A260B-28DD-4A78-985F-D0BFAC4324CC}" type="pres">
      <dgm:prSet presAssocID="{23FA5DF9-1748-4D3C-87A3-B6B1395359A4}" presName="spaceBetweenRectangles" presStyleCnt="0"/>
      <dgm:spPr/>
    </dgm:pt>
    <dgm:pt modelId="{8CADCEB7-68FC-40BF-8D2B-38B651BAD033}" type="pres">
      <dgm:prSet presAssocID="{A9AEC317-5EF5-4182-9DAE-549504290401}" presName="parentLin" presStyleCnt="0"/>
      <dgm:spPr/>
    </dgm:pt>
    <dgm:pt modelId="{7549522C-D1CA-49E4-ABD9-D6D20702DA7A}" type="pres">
      <dgm:prSet presAssocID="{A9AEC317-5EF5-4182-9DAE-54950429040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8D80D22-EA73-412B-958F-12106F53E5A9}" type="pres">
      <dgm:prSet presAssocID="{A9AEC317-5EF5-4182-9DAE-54950429040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57A55-513D-437A-9F76-7D7DF301E089}" type="pres">
      <dgm:prSet presAssocID="{A9AEC317-5EF5-4182-9DAE-549504290401}" presName="negativeSpace" presStyleCnt="0"/>
      <dgm:spPr/>
    </dgm:pt>
    <dgm:pt modelId="{54B2F157-FA62-4EA3-BD99-C544F6383A8F}" type="pres">
      <dgm:prSet presAssocID="{A9AEC317-5EF5-4182-9DAE-54950429040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DF194-113A-4D1D-B6AD-1A500D719D11}" type="pres">
      <dgm:prSet presAssocID="{45193917-C4CE-4539-8B2D-E65DF9ED2CF5}" presName="spaceBetweenRectangles" presStyleCnt="0"/>
      <dgm:spPr/>
    </dgm:pt>
    <dgm:pt modelId="{1951DEAC-8A71-4137-95D9-85301A0E9D36}" type="pres">
      <dgm:prSet presAssocID="{9E43C5C3-E79B-4427-873A-70E2499533E3}" presName="parentLin" presStyleCnt="0"/>
      <dgm:spPr/>
    </dgm:pt>
    <dgm:pt modelId="{2D45AF62-9EBE-40E8-9A80-F5BF47FBE609}" type="pres">
      <dgm:prSet presAssocID="{9E43C5C3-E79B-4427-873A-70E2499533E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EA4A767-63A8-4C84-B6D6-ABCF326B13D3}" type="pres">
      <dgm:prSet presAssocID="{9E43C5C3-E79B-4427-873A-70E2499533E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A82B9-ED5E-44B2-B219-B8FFB32D866C}" type="pres">
      <dgm:prSet presAssocID="{9E43C5C3-E79B-4427-873A-70E2499533E3}" presName="negativeSpace" presStyleCnt="0"/>
      <dgm:spPr/>
    </dgm:pt>
    <dgm:pt modelId="{54DD99AB-34A5-4381-A858-C56AC697D6B8}" type="pres">
      <dgm:prSet presAssocID="{9E43C5C3-E79B-4427-873A-70E2499533E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6BD05-9B1A-4B8E-A81E-A65C7DC2481D}" type="pres">
      <dgm:prSet presAssocID="{9F1A9597-BB60-43AA-B7B6-688D4FE465AD}" presName="spaceBetweenRectangles" presStyleCnt="0"/>
      <dgm:spPr/>
    </dgm:pt>
    <dgm:pt modelId="{41C724F4-EAA8-43FA-90F1-93FE1D3E1BAF}" type="pres">
      <dgm:prSet presAssocID="{6F23FE6B-6A2D-4750-9980-5A18BD669B8F}" presName="parentLin" presStyleCnt="0"/>
      <dgm:spPr/>
    </dgm:pt>
    <dgm:pt modelId="{721BE059-02F2-45B0-B790-E6C7B9676C8D}" type="pres">
      <dgm:prSet presAssocID="{6F23FE6B-6A2D-4750-9980-5A18BD669B8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BB27D04-DA1E-45AA-947D-56C85A0089A1}" type="pres">
      <dgm:prSet presAssocID="{6F23FE6B-6A2D-4750-9980-5A18BD669B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6F2C6-B3F1-45C2-B0C0-0EDD73004050}" type="pres">
      <dgm:prSet presAssocID="{6F23FE6B-6A2D-4750-9980-5A18BD669B8F}" presName="negativeSpace" presStyleCnt="0"/>
      <dgm:spPr/>
    </dgm:pt>
    <dgm:pt modelId="{BB14FB6C-27B3-478B-994F-77919900A741}" type="pres">
      <dgm:prSet presAssocID="{6F23FE6B-6A2D-4750-9980-5A18BD669B8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4B8D9-E210-4EC1-BC1B-30E2B6A53B05}" type="pres">
      <dgm:prSet presAssocID="{1B7E2237-B99C-4F89-B4E0-E6F08FB2B3A3}" presName="spaceBetweenRectangles" presStyleCnt="0"/>
      <dgm:spPr/>
    </dgm:pt>
    <dgm:pt modelId="{A3665884-3BE0-488E-A777-5895BE71F487}" type="pres">
      <dgm:prSet presAssocID="{C0A85398-E620-46A1-BBD1-D83DD462E6D3}" presName="parentLin" presStyleCnt="0"/>
      <dgm:spPr/>
    </dgm:pt>
    <dgm:pt modelId="{4CDD9176-D027-40BF-BAFD-AA24D5215BC2}" type="pres">
      <dgm:prSet presAssocID="{C0A85398-E620-46A1-BBD1-D83DD462E6D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294309A-929F-4968-8454-4BBEB425A62F}" type="pres">
      <dgm:prSet presAssocID="{C0A85398-E620-46A1-BBD1-D83DD462E6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1F832-A30E-476B-B9F1-F6444F41DE38}" type="pres">
      <dgm:prSet presAssocID="{C0A85398-E620-46A1-BBD1-D83DD462E6D3}" presName="negativeSpace" presStyleCnt="0"/>
      <dgm:spPr/>
    </dgm:pt>
    <dgm:pt modelId="{0818E58B-B5C7-49D5-A699-4D241CE89C93}" type="pres">
      <dgm:prSet presAssocID="{C0A85398-E620-46A1-BBD1-D83DD462E6D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F3358-8721-4979-B9A8-C1620A4F03C2}" srcId="{A9AEC317-5EF5-4182-9DAE-549504290401}" destId="{D255C003-CA76-4AF0-A06B-ACD969EA2C09}" srcOrd="0" destOrd="0" parTransId="{9ADF621F-56B8-4816-A622-E15597E7044B}" sibTransId="{03D1CF75-A728-4051-ACFB-DE6819FAF783}"/>
    <dgm:cxn modelId="{B99C215F-963F-4AF4-A23E-9928796A9998}" type="presOf" srcId="{6F23FE6B-6A2D-4750-9980-5A18BD669B8F}" destId="{721BE059-02F2-45B0-B790-E6C7B9676C8D}" srcOrd="0" destOrd="0" presId="urn:microsoft.com/office/officeart/2005/8/layout/list1"/>
    <dgm:cxn modelId="{92A330CA-1F75-42D6-91A8-3B395B1B5EE1}" srcId="{353D69A7-EA76-4A30-B93A-9C24AEAFBCE0}" destId="{A9AEC317-5EF5-4182-9DAE-549504290401}" srcOrd="1" destOrd="0" parTransId="{88472FA9-CCEC-4C0D-A5C6-803B550AC5A3}" sibTransId="{45193917-C4CE-4539-8B2D-E65DF9ED2CF5}"/>
    <dgm:cxn modelId="{A5949BE9-FA5E-4606-BCDF-1AA4B4B9F1DE}" srcId="{353D69A7-EA76-4A30-B93A-9C24AEAFBCE0}" destId="{FC7B6B15-7961-4F8A-AB63-2205420BA8A5}" srcOrd="0" destOrd="0" parTransId="{B6A31DC4-3AD8-40DA-9052-6641B312991C}" sibTransId="{23FA5DF9-1748-4D3C-87A3-B6B1395359A4}"/>
    <dgm:cxn modelId="{EB4C5BD1-1912-446D-9D6F-53517745D64E}" type="presOf" srcId="{D255C003-CA76-4AF0-A06B-ACD969EA2C09}" destId="{54B2F157-FA62-4EA3-BD99-C544F6383A8F}" srcOrd="0" destOrd="0" presId="urn:microsoft.com/office/officeart/2005/8/layout/list1"/>
    <dgm:cxn modelId="{A897FF12-8A5F-4F53-8EC8-EB18CA9B93F5}" srcId="{FC7B6B15-7961-4F8A-AB63-2205420BA8A5}" destId="{CA38082A-57B7-4969-8CF4-EC9FB370B9F4}" srcOrd="0" destOrd="0" parTransId="{B9BC80D5-459E-4392-889E-DEFE2B74D519}" sibTransId="{C1D0052E-DDAE-48D7-B967-7758FE3A865F}"/>
    <dgm:cxn modelId="{B4AA3C37-3F04-4A07-8D13-2BD26AF838BA}" type="presOf" srcId="{A9AEC317-5EF5-4182-9DAE-549504290401}" destId="{78D80D22-EA73-412B-958F-12106F53E5A9}" srcOrd="1" destOrd="0" presId="urn:microsoft.com/office/officeart/2005/8/layout/list1"/>
    <dgm:cxn modelId="{7977C0A2-E46A-4C60-A23F-CAF4888AB635}" type="presOf" srcId="{A9AEC317-5EF5-4182-9DAE-549504290401}" destId="{7549522C-D1CA-49E4-ABD9-D6D20702DA7A}" srcOrd="0" destOrd="0" presId="urn:microsoft.com/office/officeart/2005/8/layout/list1"/>
    <dgm:cxn modelId="{5B42D823-1AEB-4C55-A800-0D45D683C06F}" type="presOf" srcId="{C0A85398-E620-46A1-BBD1-D83DD462E6D3}" destId="{4CDD9176-D027-40BF-BAFD-AA24D5215BC2}" srcOrd="0" destOrd="0" presId="urn:microsoft.com/office/officeart/2005/8/layout/list1"/>
    <dgm:cxn modelId="{65EC5AAF-4338-4A93-9917-9F787E36F4C0}" type="presOf" srcId="{AF28E525-7970-4AC7-B1F6-69A82CB8F928}" destId="{54DD99AB-34A5-4381-A858-C56AC697D6B8}" srcOrd="0" destOrd="0" presId="urn:microsoft.com/office/officeart/2005/8/layout/list1"/>
    <dgm:cxn modelId="{42030E02-0568-482E-8ACB-05BA2B2F6B18}" srcId="{C0A85398-E620-46A1-BBD1-D83DD462E6D3}" destId="{53AD98C2-BDF1-4752-88D8-A1A36362A344}" srcOrd="0" destOrd="0" parTransId="{098F6C38-59B2-4126-906C-D02EC036B833}" sibTransId="{3F9D2C2F-6E6D-418F-A276-733D707CFE0D}"/>
    <dgm:cxn modelId="{C23C1DD8-610C-40CC-A6BA-7D73B24EEA86}" type="presOf" srcId="{53AD98C2-BDF1-4752-88D8-A1A36362A344}" destId="{0818E58B-B5C7-49D5-A699-4D241CE89C93}" srcOrd="0" destOrd="0" presId="urn:microsoft.com/office/officeart/2005/8/layout/list1"/>
    <dgm:cxn modelId="{12946498-0D17-4D6D-80A0-690C64FE93A7}" type="presOf" srcId="{9E43C5C3-E79B-4427-873A-70E2499533E3}" destId="{AEA4A767-63A8-4C84-B6D6-ABCF326B13D3}" srcOrd="1" destOrd="0" presId="urn:microsoft.com/office/officeart/2005/8/layout/list1"/>
    <dgm:cxn modelId="{01FDE56C-E585-4E9A-8C06-8A4B53641067}" type="presOf" srcId="{FC7B6B15-7961-4F8A-AB63-2205420BA8A5}" destId="{2135624D-B87F-4068-A646-5F13BECC4209}" srcOrd="1" destOrd="0" presId="urn:microsoft.com/office/officeart/2005/8/layout/list1"/>
    <dgm:cxn modelId="{30FA240D-3C1F-49C8-B935-381E3A5766C3}" type="presOf" srcId="{C0A85398-E620-46A1-BBD1-D83DD462E6D3}" destId="{3294309A-929F-4968-8454-4BBEB425A62F}" srcOrd="1" destOrd="0" presId="urn:microsoft.com/office/officeart/2005/8/layout/list1"/>
    <dgm:cxn modelId="{72D07356-550F-4CA5-BFD3-B0F9D0B64FA3}" type="presOf" srcId="{6F23FE6B-6A2D-4750-9980-5A18BD669B8F}" destId="{FBB27D04-DA1E-45AA-947D-56C85A0089A1}" srcOrd="1" destOrd="0" presId="urn:microsoft.com/office/officeart/2005/8/layout/list1"/>
    <dgm:cxn modelId="{BE514C54-5447-4939-8EC1-9F19D7470588}" srcId="{353D69A7-EA76-4A30-B93A-9C24AEAFBCE0}" destId="{9E43C5C3-E79B-4427-873A-70E2499533E3}" srcOrd="2" destOrd="0" parTransId="{6DE4EC69-9395-42FC-93CF-54EACCBDC500}" sibTransId="{9F1A9597-BB60-43AA-B7B6-688D4FE465AD}"/>
    <dgm:cxn modelId="{290F11AC-4B63-4D6A-985A-5D116C6A8F63}" type="presOf" srcId="{353D69A7-EA76-4A30-B93A-9C24AEAFBCE0}" destId="{4FFFBAF0-2CCC-4DC5-877A-D08A7B16F4E8}" srcOrd="0" destOrd="0" presId="urn:microsoft.com/office/officeart/2005/8/layout/list1"/>
    <dgm:cxn modelId="{CA0457D6-3416-4E75-BB32-CBB6CDE44C62}" srcId="{353D69A7-EA76-4A30-B93A-9C24AEAFBCE0}" destId="{C0A85398-E620-46A1-BBD1-D83DD462E6D3}" srcOrd="4" destOrd="0" parTransId="{88BEC387-110D-404C-BD26-E4541C20F8CB}" sibTransId="{8C047D41-372E-44F9-AA92-3713CB40CFDD}"/>
    <dgm:cxn modelId="{110FFDE0-701F-417C-89AB-4914852E480B}" srcId="{6F23FE6B-6A2D-4750-9980-5A18BD669B8F}" destId="{FB1C486C-41A7-4884-8F4F-272C7F37A33C}" srcOrd="0" destOrd="0" parTransId="{B9BC20F8-EB5A-4AA0-A630-A4185934C9B7}" sibTransId="{FA3A99CB-7909-4196-AD42-536634E27B43}"/>
    <dgm:cxn modelId="{8774B47B-E8FE-492B-ABDA-8D052888FD38}" type="presOf" srcId="{CA38082A-57B7-4969-8CF4-EC9FB370B9F4}" destId="{0DD75145-9EF6-4757-8479-825481CD1EDC}" srcOrd="0" destOrd="0" presId="urn:microsoft.com/office/officeart/2005/8/layout/list1"/>
    <dgm:cxn modelId="{96AA31B4-2203-4FB2-9B2E-FEB061676682}" type="presOf" srcId="{9E43C5C3-E79B-4427-873A-70E2499533E3}" destId="{2D45AF62-9EBE-40E8-9A80-F5BF47FBE609}" srcOrd="0" destOrd="0" presId="urn:microsoft.com/office/officeart/2005/8/layout/list1"/>
    <dgm:cxn modelId="{FF571367-5CD7-44F4-853D-52AD25D401B8}" type="presOf" srcId="{FC7B6B15-7961-4F8A-AB63-2205420BA8A5}" destId="{6EEC9DC8-D84E-4224-B1BA-4A7491EB5430}" srcOrd="0" destOrd="0" presId="urn:microsoft.com/office/officeart/2005/8/layout/list1"/>
    <dgm:cxn modelId="{99DFF47D-8C46-43BD-B674-5D5AEA12D461}" srcId="{9E43C5C3-E79B-4427-873A-70E2499533E3}" destId="{AF28E525-7970-4AC7-B1F6-69A82CB8F928}" srcOrd="0" destOrd="0" parTransId="{DB0A3A9E-B05C-40E8-975C-5F3658C8034A}" sibTransId="{28ACD531-71F8-4C3A-ADA0-B91A4E6163AE}"/>
    <dgm:cxn modelId="{8E8580C7-9553-48A5-92C4-397E0628D300}" type="presOf" srcId="{FB1C486C-41A7-4884-8F4F-272C7F37A33C}" destId="{BB14FB6C-27B3-478B-994F-77919900A741}" srcOrd="0" destOrd="0" presId="urn:microsoft.com/office/officeart/2005/8/layout/list1"/>
    <dgm:cxn modelId="{75FB690D-D00D-4B0C-9E2C-0C721DD033F1}" srcId="{353D69A7-EA76-4A30-B93A-9C24AEAFBCE0}" destId="{6F23FE6B-6A2D-4750-9980-5A18BD669B8F}" srcOrd="3" destOrd="0" parTransId="{6F68E60F-CF6D-453A-B2B9-E1148F986753}" sibTransId="{1B7E2237-B99C-4F89-B4E0-E6F08FB2B3A3}"/>
    <dgm:cxn modelId="{A3C31A6B-C3C0-46C9-B09A-ADA1A40FDDBC}" type="presParOf" srcId="{4FFFBAF0-2CCC-4DC5-877A-D08A7B16F4E8}" destId="{5FE689DF-FA45-4AA4-9247-4597CC846629}" srcOrd="0" destOrd="0" presId="urn:microsoft.com/office/officeart/2005/8/layout/list1"/>
    <dgm:cxn modelId="{A2B6A2E2-51A7-442B-AD5E-B9570F99A931}" type="presParOf" srcId="{5FE689DF-FA45-4AA4-9247-4597CC846629}" destId="{6EEC9DC8-D84E-4224-B1BA-4A7491EB5430}" srcOrd="0" destOrd="0" presId="urn:microsoft.com/office/officeart/2005/8/layout/list1"/>
    <dgm:cxn modelId="{E721F8DC-F24B-4CE0-8FBC-DE05994AD334}" type="presParOf" srcId="{5FE689DF-FA45-4AA4-9247-4597CC846629}" destId="{2135624D-B87F-4068-A646-5F13BECC4209}" srcOrd="1" destOrd="0" presId="urn:microsoft.com/office/officeart/2005/8/layout/list1"/>
    <dgm:cxn modelId="{BFB20AF3-7945-4B6D-A74E-0787F75FE971}" type="presParOf" srcId="{4FFFBAF0-2CCC-4DC5-877A-D08A7B16F4E8}" destId="{E4AE0F23-067C-4817-BC6E-C56CCC85C134}" srcOrd="1" destOrd="0" presId="urn:microsoft.com/office/officeart/2005/8/layout/list1"/>
    <dgm:cxn modelId="{6B804D75-3CC7-48AE-B1F3-48480CE06D5E}" type="presParOf" srcId="{4FFFBAF0-2CCC-4DC5-877A-D08A7B16F4E8}" destId="{0DD75145-9EF6-4757-8479-825481CD1EDC}" srcOrd="2" destOrd="0" presId="urn:microsoft.com/office/officeart/2005/8/layout/list1"/>
    <dgm:cxn modelId="{3E52224A-675A-454E-B3C0-8792BD3AC46E}" type="presParOf" srcId="{4FFFBAF0-2CCC-4DC5-877A-D08A7B16F4E8}" destId="{BEEA260B-28DD-4A78-985F-D0BFAC4324CC}" srcOrd="3" destOrd="0" presId="urn:microsoft.com/office/officeart/2005/8/layout/list1"/>
    <dgm:cxn modelId="{B236803B-E7A0-45A4-BC95-B1692F4F9161}" type="presParOf" srcId="{4FFFBAF0-2CCC-4DC5-877A-D08A7B16F4E8}" destId="{8CADCEB7-68FC-40BF-8D2B-38B651BAD033}" srcOrd="4" destOrd="0" presId="urn:microsoft.com/office/officeart/2005/8/layout/list1"/>
    <dgm:cxn modelId="{B1678A92-DF01-48AB-BA6B-188ADB3FE526}" type="presParOf" srcId="{8CADCEB7-68FC-40BF-8D2B-38B651BAD033}" destId="{7549522C-D1CA-49E4-ABD9-D6D20702DA7A}" srcOrd="0" destOrd="0" presId="urn:microsoft.com/office/officeart/2005/8/layout/list1"/>
    <dgm:cxn modelId="{48E81391-1D60-45B5-A55C-8BC01B7F6AF6}" type="presParOf" srcId="{8CADCEB7-68FC-40BF-8D2B-38B651BAD033}" destId="{78D80D22-EA73-412B-958F-12106F53E5A9}" srcOrd="1" destOrd="0" presId="urn:microsoft.com/office/officeart/2005/8/layout/list1"/>
    <dgm:cxn modelId="{F1A7D2E1-F10F-4D73-A8A9-C4AFF4D17AB9}" type="presParOf" srcId="{4FFFBAF0-2CCC-4DC5-877A-D08A7B16F4E8}" destId="{A1457A55-513D-437A-9F76-7D7DF301E089}" srcOrd="5" destOrd="0" presId="urn:microsoft.com/office/officeart/2005/8/layout/list1"/>
    <dgm:cxn modelId="{5F14DD58-0574-4886-A6EF-83ECC8DCCCE5}" type="presParOf" srcId="{4FFFBAF0-2CCC-4DC5-877A-D08A7B16F4E8}" destId="{54B2F157-FA62-4EA3-BD99-C544F6383A8F}" srcOrd="6" destOrd="0" presId="urn:microsoft.com/office/officeart/2005/8/layout/list1"/>
    <dgm:cxn modelId="{DBD23D20-DAA0-488C-850A-48CCF9A6516A}" type="presParOf" srcId="{4FFFBAF0-2CCC-4DC5-877A-D08A7B16F4E8}" destId="{946DF194-113A-4D1D-B6AD-1A500D719D11}" srcOrd="7" destOrd="0" presId="urn:microsoft.com/office/officeart/2005/8/layout/list1"/>
    <dgm:cxn modelId="{DC741F3C-A2D8-42D2-9D83-0F3B773FE7C1}" type="presParOf" srcId="{4FFFBAF0-2CCC-4DC5-877A-D08A7B16F4E8}" destId="{1951DEAC-8A71-4137-95D9-85301A0E9D36}" srcOrd="8" destOrd="0" presId="urn:microsoft.com/office/officeart/2005/8/layout/list1"/>
    <dgm:cxn modelId="{13CB6BDF-6869-451E-9442-EA524FE5AD4B}" type="presParOf" srcId="{1951DEAC-8A71-4137-95D9-85301A0E9D36}" destId="{2D45AF62-9EBE-40E8-9A80-F5BF47FBE609}" srcOrd="0" destOrd="0" presId="urn:microsoft.com/office/officeart/2005/8/layout/list1"/>
    <dgm:cxn modelId="{718D592F-1CB7-4DD6-878D-A57D1FD31B8A}" type="presParOf" srcId="{1951DEAC-8A71-4137-95D9-85301A0E9D36}" destId="{AEA4A767-63A8-4C84-B6D6-ABCF326B13D3}" srcOrd="1" destOrd="0" presId="urn:microsoft.com/office/officeart/2005/8/layout/list1"/>
    <dgm:cxn modelId="{C6BF7E28-FAF2-4DE5-88DA-97376C7B72AA}" type="presParOf" srcId="{4FFFBAF0-2CCC-4DC5-877A-D08A7B16F4E8}" destId="{CECA82B9-ED5E-44B2-B219-B8FFB32D866C}" srcOrd="9" destOrd="0" presId="urn:microsoft.com/office/officeart/2005/8/layout/list1"/>
    <dgm:cxn modelId="{47F07E9A-D974-43FF-BE85-4E7F9F8E347C}" type="presParOf" srcId="{4FFFBAF0-2CCC-4DC5-877A-D08A7B16F4E8}" destId="{54DD99AB-34A5-4381-A858-C56AC697D6B8}" srcOrd="10" destOrd="0" presId="urn:microsoft.com/office/officeart/2005/8/layout/list1"/>
    <dgm:cxn modelId="{EBBB9B9F-B325-4D06-92D8-8DB4522F2546}" type="presParOf" srcId="{4FFFBAF0-2CCC-4DC5-877A-D08A7B16F4E8}" destId="{41C6BD05-9B1A-4B8E-A81E-A65C7DC2481D}" srcOrd="11" destOrd="0" presId="urn:microsoft.com/office/officeart/2005/8/layout/list1"/>
    <dgm:cxn modelId="{8E0D0BD4-5E2A-4F5A-9FA6-6A7B23D5D9CE}" type="presParOf" srcId="{4FFFBAF0-2CCC-4DC5-877A-D08A7B16F4E8}" destId="{41C724F4-EAA8-43FA-90F1-93FE1D3E1BAF}" srcOrd="12" destOrd="0" presId="urn:microsoft.com/office/officeart/2005/8/layout/list1"/>
    <dgm:cxn modelId="{EFB9726B-B878-4CAC-B8AA-B276A7A46160}" type="presParOf" srcId="{41C724F4-EAA8-43FA-90F1-93FE1D3E1BAF}" destId="{721BE059-02F2-45B0-B790-E6C7B9676C8D}" srcOrd="0" destOrd="0" presId="urn:microsoft.com/office/officeart/2005/8/layout/list1"/>
    <dgm:cxn modelId="{823B0034-EC97-4E34-A170-62E6B15D8B90}" type="presParOf" srcId="{41C724F4-EAA8-43FA-90F1-93FE1D3E1BAF}" destId="{FBB27D04-DA1E-45AA-947D-56C85A0089A1}" srcOrd="1" destOrd="0" presId="urn:microsoft.com/office/officeart/2005/8/layout/list1"/>
    <dgm:cxn modelId="{4C4F81C0-FC7D-418D-8DE6-E21E664E6828}" type="presParOf" srcId="{4FFFBAF0-2CCC-4DC5-877A-D08A7B16F4E8}" destId="{C196F2C6-B3F1-45C2-B0C0-0EDD73004050}" srcOrd="13" destOrd="0" presId="urn:microsoft.com/office/officeart/2005/8/layout/list1"/>
    <dgm:cxn modelId="{284E7612-ABD8-4531-936F-434B041B6D6F}" type="presParOf" srcId="{4FFFBAF0-2CCC-4DC5-877A-D08A7B16F4E8}" destId="{BB14FB6C-27B3-478B-994F-77919900A741}" srcOrd="14" destOrd="0" presId="urn:microsoft.com/office/officeart/2005/8/layout/list1"/>
    <dgm:cxn modelId="{6A0F85E3-3414-4F86-9E42-AB78F8218863}" type="presParOf" srcId="{4FFFBAF0-2CCC-4DC5-877A-D08A7B16F4E8}" destId="{2FC4B8D9-E210-4EC1-BC1B-30E2B6A53B05}" srcOrd="15" destOrd="0" presId="urn:microsoft.com/office/officeart/2005/8/layout/list1"/>
    <dgm:cxn modelId="{E108667C-9BD1-4463-AE61-48BF98BA8456}" type="presParOf" srcId="{4FFFBAF0-2CCC-4DC5-877A-D08A7B16F4E8}" destId="{A3665884-3BE0-488E-A777-5895BE71F487}" srcOrd="16" destOrd="0" presId="urn:microsoft.com/office/officeart/2005/8/layout/list1"/>
    <dgm:cxn modelId="{A478603D-25DC-4325-88F9-A306288E8DEF}" type="presParOf" srcId="{A3665884-3BE0-488E-A777-5895BE71F487}" destId="{4CDD9176-D027-40BF-BAFD-AA24D5215BC2}" srcOrd="0" destOrd="0" presId="urn:microsoft.com/office/officeart/2005/8/layout/list1"/>
    <dgm:cxn modelId="{55A734BC-3D7C-4B7E-8784-FB1DDB43BA83}" type="presParOf" srcId="{A3665884-3BE0-488E-A777-5895BE71F487}" destId="{3294309A-929F-4968-8454-4BBEB425A62F}" srcOrd="1" destOrd="0" presId="urn:microsoft.com/office/officeart/2005/8/layout/list1"/>
    <dgm:cxn modelId="{0E02E5FA-E008-4F4A-9BD3-734D25AD94AD}" type="presParOf" srcId="{4FFFBAF0-2CCC-4DC5-877A-D08A7B16F4E8}" destId="{C1A1F832-A30E-476B-B9F1-F6444F41DE38}" srcOrd="17" destOrd="0" presId="urn:microsoft.com/office/officeart/2005/8/layout/list1"/>
    <dgm:cxn modelId="{794462CE-6CAC-408B-A996-E11524839AEA}" type="presParOf" srcId="{4FFFBAF0-2CCC-4DC5-877A-D08A7B16F4E8}" destId="{0818E58B-B5C7-49D5-A699-4D241CE89C9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BAE03F-8CE6-4847-95F6-D35EE95F6C9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48A06F1-8106-45DD-A34D-98BA6B5D62A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адресам </a:t>
          </a:r>
          <a:endParaRPr lang="ru-RU" sz="3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5DCDB-1DAB-47F3-BAEA-303625ED9421}" type="parTrans" cxnId="{D4304005-9E50-4C4D-B7EC-94E5F01678CE}">
      <dgm:prSet/>
      <dgm:spPr/>
      <dgm:t>
        <a:bodyPr/>
        <a:lstStyle/>
        <a:p>
          <a:endParaRPr lang="ru-RU"/>
        </a:p>
      </dgm:t>
    </dgm:pt>
    <dgm:pt modelId="{05E0FA69-7B8F-4BE4-B8E0-4D00773A00B8}" type="sibTrans" cxnId="{D4304005-9E50-4C4D-B7EC-94E5F01678CE}">
      <dgm:prSet/>
      <dgm:spPr/>
      <dgm:t>
        <a:bodyPr/>
        <a:lstStyle/>
        <a:p>
          <a:endParaRPr lang="ru-RU"/>
        </a:p>
      </dgm:t>
    </dgm:pt>
    <dgm:pt modelId="{004C32A5-F9C3-48FB-8A86-FFA2799ABDC3}">
      <dgm:prSet phldrT="[Текст]" custT="1"/>
      <dgm:spPr/>
      <dgm:t>
        <a:bodyPr/>
        <a:lstStyle/>
        <a:p>
          <a:r>
            <a:rPr lang="ru-RU" sz="2200" b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ул. Пролетарская, 24</a:t>
          </a:r>
        </a:p>
        <a:p>
          <a:r>
            <a:rPr lang="ru-RU" sz="2200" b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ул. Кулакова, 37</a:t>
          </a:r>
        </a:p>
        <a:p>
          <a:r>
            <a:rPr lang="ru-RU" sz="2200" b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ул. Героев Севастополя, 74 </a:t>
          </a:r>
        </a:p>
      </dgm:t>
    </dgm:pt>
    <dgm:pt modelId="{643D485E-E524-4028-8E47-C61DA9CDD76E}" type="parTrans" cxnId="{8D0161D2-3CB1-45C2-8451-5D2F2490B17B}">
      <dgm:prSet/>
      <dgm:spPr/>
      <dgm:t>
        <a:bodyPr/>
        <a:lstStyle/>
        <a:p>
          <a:endParaRPr lang="ru-RU"/>
        </a:p>
      </dgm:t>
    </dgm:pt>
    <dgm:pt modelId="{EEADCD53-E286-4969-8D72-3455019EE4F6}" type="sibTrans" cxnId="{8D0161D2-3CB1-45C2-8451-5D2F2490B17B}">
      <dgm:prSet/>
      <dgm:spPr/>
      <dgm:t>
        <a:bodyPr/>
        <a:lstStyle/>
        <a:p>
          <a:endParaRPr lang="ru-RU"/>
        </a:p>
      </dgm:t>
    </dgm:pt>
    <dgm:pt modelId="{A25C120A-B06C-48E5-ABBD-066BEB64DDAC}" type="pres">
      <dgm:prSet presAssocID="{C3BAE03F-8CE6-4847-95F6-D35EE95F6C90}" presName="compositeShape" presStyleCnt="0">
        <dgm:presLayoutVars>
          <dgm:dir/>
          <dgm:resizeHandles/>
        </dgm:presLayoutVars>
      </dgm:prSet>
      <dgm:spPr/>
    </dgm:pt>
    <dgm:pt modelId="{13111C14-2DAE-415D-83E6-14AC2D24DA85}" type="pres">
      <dgm:prSet presAssocID="{C3BAE03F-8CE6-4847-95F6-D35EE95F6C90}" presName="pyramid" presStyleLbl="node1" presStyleIdx="0" presStyleCnt="1" custAng="10800000" custScaleX="113201" custLinFactNeighborX="21304" custLinFactNeighborY="-219"/>
      <dgm:spPr>
        <a:prstGeom prst="foldedCorner">
          <a:avLst/>
        </a:prstGeom>
      </dgm:spPr>
    </dgm:pt>
    <dgm:pt modelId="{4F3E6268-3CB1-4BA8-83AE-E801109CB0EA}" type="pres">
      <dgm:prSet presAssocID="{C3BAE03F-8CE6-4847-95F6-D35EE95F6C90}" presName="theList" presStyleCnt="0"/>
      <dgm:spPr/>
    </dgm:pt>
    <dgm:pt modelId="{5A997C95-F23A-42ED-8FF0-2F4B5B2553CA}" type="pres">
      <dgm:prSet presAssocID="{248A06F1-8106-45DD-A34D-98BA6B5D62A7}" presName="aNode" presStyleLbl="fgAcc1" presStyleIdx="0" presStyleCnt="2" custScaleX="199405" custScaleY="109568" custLinFactY="-13867" custLinFactNeighborX="-173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C339A-ACCD-4080-B906-49A8C533C33C}" type="pres">
      <dgm:prSet presAssocID="{248A06F1-8106-45DD-A34D-98BA6B5D62A7}" presName="aSpace" presStyleCnt="0"/>
      <dgm:spPr/>
    </dgm:pt>
    <dgm:pt modelId="{61DFAC05-6692-4904-AA98-DE0251E0A32B}" type="pres">
      <dgm:prSet presAssocID="{004C32A5-F9C3-48FB-8A86-FFA2799ABDC3}" presName="aNode" presStyleLbl="fgAcc1" presStyleIdx="1" presStyleCnt="2" custScaleX="160113" custScaleY="154204" custLinFactY="-12460" custLinFactNeighborX="-155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499AE-C189-43EA-A4F7-D7A726310842}" type="pres">
      <dgm:prSet presAssocID="{004C32A5-F9C3-48FB-8A86-FFA2799ABDC3}" presName="aSpace" presStyleCnt="0"/>
      <dgm:spPr/>
    </dgm:pt>
  </dgm:ptLst>
  <dgm:cxnLst>
    <dgm:cxn modelId="{B3D45587-9DB0-424B-B6D5-F0E2ABB67123}" type="presOf" srcId="{004C32A5-F9C3-48FB-8A86-FFA2799ABDC3}" destId="{61DFAC05-6692-4904-AA98-DE0251E0A32B}" srcOrd="0" destOrd="0" presId="urn:microsoft.com/office/officeart/2005/8/layout/pyramid2"/>
    <dgm:cxn modelId="{A2FFE889-C7CE-4AB3-81FC-BEDA2658D078}" type="presOf" srcId="{C3BAE03F-8CE6-4847-95F6-D35EE95F6C90}" destId="{A25C120A-B06C-48E5-ABBD-066BEB64DDAC}" srcOrd="0" destOrd="0" presId="urn:microsoft.com/office/officeart/2005/8/layout/pyramid2"/>
    <dgm:cxn modelId="{8D0161D2-3CB1-45C2-8451-5D2F2490B17B}" srcId="{C3BAE03F-8CE6-4847-95F6-D35EE95F6C90}" destId="{004C32A5-F9C3-48FB-8A86-FFA2799ABDC3}" srcOrd="1" destOrd="0" parTransId="{643D485E-E524-4028-8E47-C61DA9CDD76E}" sibTransId="{EEADCD53-E286-4969-8D72-3455019EE4F6}"/>
    <dgm:cxn modelId="{0E42E18F-E667-48EB-B5B8-919033DABC66}" type="presOf" srcId="{248A06F1-8106-45DD-A34D-98BA6B5D62A7}" destId="{5A997C95-F23A-42ED-8FF0-2F4B5B2553CA}" srcOrd="0" destOrd="0" presId="urn:microsoft.com/office/officeart/2005/8/layout/pyramid2"/>
    <dgm:cxn modelId="{D4304005-9E50-4C4D-B7EC-94E5F01678CE}" srcId="{C3BAE03F-8CE6-4847-95F6-D35EE95F6C90}" destId="{248A06F1-8106-45DD-A34D-98BA6B5D62A7}" srcOrd="0" destOrd="0" parTransId="{3F95DCDB-1DAB-47F3-BAEA-303625ED9421}" sibTransId="{05E0FA69-7B8F-4BE4-B8E0-4D00773A00B8}"/>
    <dgm:cxn modelId="{326A30DB-5313-432C-AB5C-2AC6E163B2B1}" type="presParOf" srcId="{A25C120A-B06C-48E5-ABBD-066BEB64DDAC}" destId="{13111C14-2DAE-415D-83E6-14AC2D24DA85}" srcOrd="0" destOrd="0" presId="urn:microsoft.com/office/officeart/2005/8/layout/pyramid2"/>
    <dgm:cxn modelId="{DC59DA43-6CA3-428B-A084-3FC433A57818}" type="presParOf" srcId="{A25C120A-B06C-48E5-ABBD-066BEB64DDAC}" destId="{4F3E6268-3CB1-4BA8-83AE-E801109CB0EA}" srcOrd="1" destOrd="0" presId="urn:microsoft.com/office/officeart/2005/8/layout/pyramid2"/>
    <dgm:cxn modelId="{64D5C819-A47C-4D98-BA3A-DB0C847ED45C}" type="presParOf" srcId="{4F3E6268-3CB1-4BA8-83AE-E801109CB0EA}" destId="{5A997C95-F23A-42ED-8FF0-2F4B5B2553CA}" srcOrd="0" destOrd="0" presId="urn:microsoft.com/office/officeart/2005/8/layout/pyramid2"/>
    <dgm:cxn modelId="{409EC47D-37CF-43BF-BBE7-807AD879C375}" type="presParOf" srcId="{4F3E6268-3CB1-4BA8-83AE-E801109CB0EA}" destId="{831C339A-ACCD-4080-B906-49A8C533C33C}" srcOrd="1" destOrd="0" presId="urn:microsoft.com/office/officeart/2005/8/layout/pyramid2"/>
    <dgm:cxn modelId="{DF835500-E482-4900-BA5C-777EB633417E}" type="presParOf" srcId="{4F3E6268-3CB1-4BA8-83AE-E801109CB0EA}" destId="{61DFAC05-6692-4904-AA98-DE0251E0A32B}" srcOrd="2" destOrd="0" presId="urn:microsoft.com/office/officeart/2005/8/layout/pyramid2"/>
    <dgm:cxn modelId="{439A1844-ED96-4C62-B752-C718A484CF85}" type="presParOf" srcId="{4F3E6268-3CB1-4BA8-83AE-E801109CB0EA}" destId="{9AB499AE-C189-43EA-A4F7-D7A72631084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BAE03F-8CE6-4847-95F6-D35EE95F6C9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48A06F1-8106-45DD-A34D-98BA6B5D62A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6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телефонам</a:t>
          </a:r>
          <a:endParaRPr lang="ru-RU" sz="36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5DCDB-1DAB-47F3-BAEA-303625ED9421}" type="parTrans" cxnId="{D4304005-9E50-4C4D-B7EC-94E5F01678CE}">
      <dgm:prSet/>
      <dgm:spPr/>
      <dgm:t>
        <a:bodyPr/>
        <a:lstStyle/>
        <a:p>
          <a:endParaRPr lang="ru-RU"/>
        </a:p>
      </dgm:t>
    </dgm:pt>
    <dgm:pt modelId="{05E0FA69-7B8F-4BE4-B8E0-4D00773A00B8}" type="sibTrans" cxnId="{D4304005-9E50-4C4D-B7EC-94E5F01678CE}">
      <dgm:prSet/>
      <dgm:spPr/>
      <dgm:t>
        <a:bodyPr/>
        <a:lstStyle/>
        <a:p>
          <a:endParaRPr lang="ru-RU"/>
        </a:p>
      </dgm:t>
    </dgm:pt>
    <dgm:pt modelId="{004C32A5-F9C3-48FB-8A86-FFA2799ABDC3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77-01-35</a:t>
          </a:r>
        </a:p>
        <a:p>
          <a:r>
            <a:rPr lang="ru-RU" sz="2400" b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+7(978)980-92-87</a:t>
          </a:r>
        </a:p>
      </dgm:t>
    </dgm:pt>
    <dgm:pt modelId="{643D485E-E524-4028-8E47-C61DA9CDD76E}" type="parTrans" cxnId="{8D0161D2-3CB1-45C2-8451-5D2F2490B17B}">
      <dgm:prSet/>
      <dgm:spPr/>
      <dgm:t>
        <a:bodyPr/>
        <a:lstStyle/>
        <a:p>
          <a:endParaRPr lang="ru-RU"/>
        </a:p>
      </dgm:t>
    </dgm:pt>
    <dgm:pt modelId="{EEADCD53-E286-4969-8D72-3455019EE4F6}" type="sibTrans" cxnId="{8D0161D2-3CB1-45C2-8451-5D2F2490B17B}">
      <dgm:prSet/>
      <dgm:spPr/>
      <dgm:t>
        <a:bodyPr/>
        <a:lstStyle/>
        <a:p>
          <a:endParaRPr lang="ru-RU"/>
        </a:p>
      </dgm:t>
    </dgm:pt>
    <dgm:pt modelId="{A25C120A-B06C-48E5-ABBD-066BEB64DDAC}" type="pres">
      <dgm:prSet presAssocID="{C3BAE03F-8CE6-4847-95F6-D35EE95F6C90}" presName="compositeShape" presStyleCnt="0">
        <dgm:presLayoutVars>
          <dgm:dir/>
          <dgm:resizeHandles/>
        </dgm:presLayoutVars>
      </dgm:prSet>
      <dgm:spPr/>
    </dgm:pt>
    <dgm:pt modelId="{13111C14-2DAE-415D-83E6-14AC2D24DA85}" type="pres">
      <dgm:prSet presAssocID="{C3BAE03F-8CE6-4847-95F6-D35EE95F6C90}" presName="pyramid" presStyleLbl="node1" presStyleIdx="0" presStyleCnt="1" custAng="10800000" custScaleX="113201" custLinFactNeighborX="20233" custLinFactNeighborY="380"/>
      <dgm:spPr>
        <a:prstGeom prst="foldedCorner">
          <a:avLst/>
        </a:prstGeom>
      </dgm:spPr>
    </dgm:pt>
    <dgm:pt modelId="{4F3E6268-3CB1-4BA8-83AE-E801109CB0EA}" type="pres">
      <dgm:prSet presAssocID="{C3BAE03F-8CE6-4847-95F6-D35EE95F6C90}" presName="theList" presStyleCnt="0"/>
      <dgm:spPr/>
    </dgm:pt>
    <dgm:pt modelId="{5A997C95-F23A-42ED-8FF0-2F4B5B2553CA}" type="pres">
      <dgm:prSet presAssocID="{248A06F1-8106-45DD-A34D-98BA6B5D62A7}" presName="aNode" presStyleLbl="fgAcc1" presStyleIdx="0" presStyleCnt="2" custScaleX="199405" custScaleY="106679" custLinFactY="-22119" custLinFactNeighborX="-17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C339A-ACCD-4080-B906-49A8C533C33C}" type="pres">
      <dgm:prSet presAssocID="{248A06F1-8106-45DD-A34D-98BA6B5D62A7}" presName="aSpace" presStyleCnt="0"/>
      <dgm:spPr/>
    </dgm:pt>
    <dgm:pt modelId="{61DFAC05-6692-4904-AA98-DE0251E0A32B}" type="pres">
      <dgm:prSet presAssocID="{004C32A5-F9C3-48FB-8A86-FFA2799ABDC3}" presName="aNode" presStyleLbl="fgAcc1" presStyleIdx="1" presStyleCnt="2" custScaleX="156826" custScaleY="98857" custLinFactY="-9496" custLinFactNeighborX="-197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499AE-C189-43EA-A4F7-D7A726310842}" type="pres">
      <dgm:prSet presAssocID="{004C32A5-F9C3-48FB-8A86-FFA2799ABDC3}" presName="aSpace" presStyleCnt="0"/>
      <dgm:spPr/>
    </dgm:pt>
  </dgm:ptLst>
  <dgm:cxnLst>
    <dgm:cxn modelId="{58F18ED4-F15B-4C4F-8EB1-5A1416F632E1}" type="presOf" srcId="{C3BAE03F-8CE6-4847-95F6-D35EE95F6C90}" destId="{A25C120A-B06C-48E5-ABBD-066BEB64DDAC}" srcOrd="0" destOrd="0" presId="urn:microsoft.com/office/officeart/2005/8/layout/pyramid2"/>
    <dgm:cxn modelId="{8D0161D2-3CB1-45C2-8451-5D2F2490B17B}" srcId="{C3BAE03F-8CE6-4847-95F6-D35EE95F6C90}" destId="{004C32A5-F9C3-48FB-8A86-FFA2799ABDC3}" srcOrd="1" destOrd="0" parTransId="{643D485E-E524-4028-8E47-C61DA9CDD76E}" sibTransId="{EEADCD53-E286-4969-8D72-3455019EE4F6}"/>
    <dgm:cxn modelId="{0A89AFE3-2191-4B39-B18F-B0FDCCD98E81}" type="presOf" srcId="{004C32A5-F9C3-48FB-8A86-FFA2799ABDC3}" destId="{61DFAC05-6692-4904-AA98-DE0251E0A32B}" srcOrd="0" destOrd="0" presId="urn:microsoft.com/office/officeart/2005/8/layout/pyramid2"/>
    <dgm:cxn modelId="{D4304005-9E50-4C4D-B7EC-94E5F01678CE}" srcId="{C3BAE03F-8CE6-4847-95F6-D35EE95F6C90}" destId="{248A06F1-8106-45DD-A34D-98BA6B5D62A7}" srcOrd="0" destOrd="0" parTransId="{3F95DCDB-1DAB-47F3-BAEA-303625ED9421}" sibTransId="{05E0FA69-7B8F-4BE4-B8E0-4D00773A00B8}"/>
    <dgm:cxn modelId="{97293942-1AC2-40AB-AC65-92ED41F30BF4}" type="presOf" srcId="{248A06F1-8106-45DD-A34D-98BA6B5D62A7}" destId="{5A997C95-F23A-42ED-8FF0-2F4B5B2553CA}" srcOrd="0" destOrd="0" presId="urn:microsoft.com/office/officeart/2005/8/layout/pyramid2"/>
    <dgm:cxn modelId="{3808FEDD-092F-4CDF-998C-10A718E62B5E}" type="presParOf" srcId="{A25C120A-B06C-48E5-ABBD-066BEB64DDAC}" destId="{13111C14-2DAE-415D-83E6-14AC2D24DA85}" srcOrd="0" destOrd="0" presId="urn:microsoft.com/office/officeart/2005/8/layout/pyramid2"/>
    <dgm:cxn modelId="{A50DD109-8BD5-459C-A8B7-6802DEB9F17E}" type="presParOf" srcId="{A25C120A-B06C-48E5-ABBD-066BEB64DDAC}" destId="{4F3E6268-3CB1-4BA8-83AE-E801109CB0EA}" srcOrd="1" destOrd="0" presId="urn:microsoft.com/office/officeart/2005/8/layout/pyramid2"/>
    <dgm:cxn modelId="{6D6F796F-ED38-4BDC-85B5-05143EDCE74B}" type="presParOf" srcId="{4F3E6268-3CB1-4BA8-83AE-E801109CB0EA}" destId="{5A997C95-F23A-42ED-8FF0-2F4B5B2553CA}" srcOrd="0" destOrd="0" presId="urn:microsoft.com/office/officeart/2005/8/layout/pyramid2"/>
    <dgm:cxn modelId="{08BC55A3-75C6-4F4E-AAE6-279D60345842}" type="presParOf" srcId="{4F3E6268-3CB1-4BA8-83AE-E801109CB0EA}" destId="{831C339A-ACCD-4080-B906-49A8C533C33C}" srcOrd="1" destOrd="0" presId="urn:microsoft.com/office/officeart/2005/8/layout/pyramid2"/>
    <dgm:cxn modelId="{FA70553F-51D7-4276-BE23-B5F3A2AC2650}" type="presParOf" srcId="{4F3E6268-3CB1-4BA8-83AE-E801109CB0EA}" destId="{61DFAC05-6692-4904-AA98-DE0251E0A32B}" srcOrd="2" destOrd="0" presId="urn:microsoft.com/office/officeart/2005/8/layout/pyramid2"/>
    <dgm:cxn modelId="{7BC8FB6D-9D09-4A67-A88E-AF714A679224}" type="presParOf" srcId="{4F3E6268-3CB1-4BA8-83AE-E801109CB0EA}" destId="{9AB499AE-C189-43EA-A4F7-D7A72631084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18A3F5-F96B-4E73-9D02-A6D6EADC1C7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CE02A-713A-4C5B-9BED-07B69152B0D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9 марта 2022 г. N 52-ФЗ «О внесении изменений в статьи 4 и 45 части первой Налогового кодекса Российской Федерации»</a:t>
          </a:r>
          <a:endParaRPr lang="ru-RU" sz="16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E91FC-8EDD-460C-97B7-86ACF87AADAB}" type="parTrans" cxnId="{EE10A338-6872-4CE2-85EB-6E63DC8122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10113-7B1C-4935-BC9C-B57014AB9484}" type="sibTrans" cxnId="{EE10A338-6872-4CE2-85EB-6E63DC8122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A4B8A-3DF8-4E82-B1BF-E9022B558063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Правительство Российской Федерации наделяется полномочиями издавать нормативные правовые акты, предусматривающие в период с 1 января 2022 г. до 31 декабря 2022 г., вносить дополнительные основания, изменять порядок и условия предоставления в 2022 году отсрочки (рассрочки).</a:t>
          </a:r>
          <a:endParaRPr lang="ru-RU" sz="1400" b="1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2099A-13D5-49FC-B03B-F8C4C5A60A34}" type="parTrans" cxnId="{DCE14BFD-6A71-437A-8D36-4CA51849B5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1D966-4312-4CDF-9192-73790D9A6A86}" type="sibTrans" cxnId="{DCE14BFD-6A71-437A-8D36-4CA51849B5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D7D45-41BF-4B5E-8D4E-87794B47F49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 ФНС России от 04.03.2022 № КЧ-4-18/2639@</a:t>
          </a:r>
          <a:endParaRPr lang="ru-RU" sz="16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2A124-5C17-48A6-824D-22062136417D}" type="parTrans" cxnId="{795EFC5C-2D67-4FF1-86AD-BC43EEED1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14809-3DAA-46BD-A0FE-20E0F310CA7E}" type="sibTrans" cxnId="{795EFC5C-2D67-4FF1-86AD-BC43EEED1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72DCC1-A1EF-4624-B305-B41C03D625C1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приостановлено с 9 марта 2022 года направление заявлений в арбитражные суды о признании должников несостоятельными (банкротами) </a:t>
          </a:r>
          <a:endParaRPr lang="ru-RU" sz="1400" b="1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6F125-0214-4D98-BEB1-660DBE183238}" type="parTrans" cxnId="{5DEDA126-4207-4ABB-9A1C-101E9233D0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8E182-6AA8-4E07-9530-C727251DB605}" type="sibTrans" cxnId="{5DEDA126-4207-4ABB-9A1C-101E9233D0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C3B80-F5B7-48F4-8105-BB1551ED10AA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 ФНС России от 10.03.2022 №ЕД-26-8/4@кс</a:t>
          </a:r>
          <a:endParaRPr lang="ru-RU" sz="1600" b="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800AB-1B0F-4490-8D05-169723231C53}" type="parTrans" cxnId="{45260E32-82B1-4479-9430-7577FA39CDE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1733D-40EF-4C00-9B7A-05279B33FE10}" type="sibTrans" cxnId="{45260E32-82B1-4479-9430-7577FA39CDE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E31F8-DA8F-451A-A638-EB92E4511D7D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приостановлено принятие решений о приостановлении операций по счетам в банке при взыскании денежных средств со счетов должников ИП и ЮЛ на период до 01.06.2022 года.</a:t>
          </a:r>
          <a:endParaRPr lang="ru-RU" sz="1400" b="1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5DA71-6911-4506-A4F1-80096C968789}" type="parTrans" cxnId="{E56DF168-A8CE-469E-9562-83F6AE9376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8CB00-149A-4E39-87A9-EF601230B539}" type="sibTrans" cxnId="{E56DF168-A8CE-469E-9562-83F6AE9376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549A4-7B63-4297-B39D-3BC7CCF047DD}">
      <dgm:prSet/>
      <dgm:spPr/>
      <dgm:t>
        <a:bodyPr/>
        <a:lstStyle/>
        <a:p>
          <a:pPr algn="l"/>
          <a:endParaRPr lang="ru-RU" sz="3600" b="1"/>
        </a:p>
      </dgm:t>
    </dgm:pt>
    <dgm:pt modelId="{8562393E-E6EB-49E5-A2D0-AE3DC821DEA3}" type="parTrans" cxnId="{43B7AC60-F144-4222-BDEB-71DB74EC0CAF}">
      <dgm:prSet/>
      <dgm:spPr/>
      <dgm:t>
        <a:bodyPr/>
        <a:lstStyle/>
        <a:p>
          <a:endParaRPr lang="ru-RU"/>
        </a:p>
      </dgm:t>
    </dgm:pt>
    <dgm:pt modelId="{925554B6-67FD-45CF-8E98-A13DDCBD9FD8}" type="sibTrans" cxnId="{43B7AC60-F144-4222-BDEB-71DB74EC0CAF}">
      <dgm:prSet/>
      <dgm:spPr/>
      <dgm:t>
        <a:bodyPr/>
        <a:lstStyle/>
        <a:p>
          <a:endParaRPr lang="ru-RU"/>
        </a:p>
      </dgm:t>
    </dgm:pt>
    <dgm:pt modelId="{9FF9DE27-587F-454D-8D5C-9CF09B396B05}">
      <dgm:prSet/>
      <dgm:spPr/>
      <dgm:t>
        <a:bodyPr/>
        <a:lstStyle/>
        <a:p>
          <a:pPr algn="l"/>
          <a:endParaRPr lang="ru-RU" sz="3600" b="1"/>
        </a:p>
      </dgm:t>
    </dgm:pt>
    <dgm:pt modelId="{8DA38473-116D-40D5-A670-99983ED250FD}" type="parTrans" cxnId="{9D50FF9C-9A82-404B-BA20-14AFB142BD36}">
      <dgm:prSet/>
      <dgm:spPr/>
      <dgm:t>
        <a:bodyPr/>
        <a:lstStyle/>
        <a:p>
          <a:endParaRPr lang="ru-RU"/>
        </a:p>
      </dgm:t>
    </dgm:pt>
    <dgm:pt modelId="{1F3179CB-6F67-48B3-A4D0-087660B694EB}" type="sibTrans" cxnId="{9D50FF9C-9A82-404B-BA20-14AFB142BD36}">
      <dgm:prSet/>
      <dgm:spPr/>
      <dgm:t>
        <a:bodyPr/>
        <a:lstStyle/>
        <a:p>
          <a:endParaRPr lang="ru-RU"/>
        </a:p>
      </dgm:t>
    </dgm:pt>
    <dgm:pt modelId="{53C72DBF-AEF2-4423-AAE0-0625DF398947}" type="pres">
      <dgm:prSet presAssocID="{E018A3F5-F96B-4E73-9D02-A6D6EADC1C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4E729D-E5B6-44F1-8B44-527FAEE8AEAF}" type="pres">
      <dgm:prSet presAssocID="{269CE02A-713A-4C5B-9BED-07B69152B0D9}" presName="linNode" presStyleCnt="0"/>
      <dgm:spPr/>
    </dgm:pt>
    <dgm:pt modelId="{551503CC-A580-4276-A9B8-F9DA3323EB23}" type="pres">
      <dgm:prSet presAssocID="{269CE02A-713A-4C5B-9BED-07B69152B0D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059EE-E4C4-4723-9D99-E3E6DC59D06D}" type="pres">
      <dgm:prSet presAssocID="{269CE02A-713A-4C5B-9BED-07B69152B0D9}" presName="childShp" presStyleLbl="bgAccFollowNode1" presStyleIdx="0" presStyleCnt="3" custScaleX="126226" custScaleY="147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57051-8841-40FB-B5FD-AD337BA39393}" type="pres">
      <dgm:prSet presAssocID="{80410113-7B1C-4935-BC9C-B57014AB9484}" presName="spacing" presStyleCnt="0"/>
      <dgm:spPr/>
    </dgm:pt>
    <dgm:pt modelId="{B7B31178-56D0-45B6-AFEE-659CAF0D3E55}" type="pres">
      <dgm:prSet presAssocID="{AD7D7D45-41BF-4B5E-8D4E-87794B47F49F}" presName="linNode" presStyleCnt="0"/>
      <dgm:spPr/>
    </dgm:pt>
    <dgm:pt modelId="{DE0E7882-9BB0-4624-9994-F16941853BBE}" type="pres">
      <dgm:prSet presAssocID="{AD7D7D45-41BF-4B5E-8D4E-87794B47F49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0E3D1-3D8A-4B4C-8B63-EC31374D79AB}" type="pres">
      <dgm:prSet presAssocID="{AD7D7D45-41BF-4B5E-8D4E-87794B47F49F}" presName="childShp" presStyleLbl="bgAccFollowNode1" presStyleIdx="1" presStyleCnt="3" custScaleX="125952" custScaleY="11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109CA-E1FB-404F-81FF-EC28E37EAEE7}" type="pres">
      <dgm:prSet presAssocID="{0C314809-3DAA-46BD-A0FE-20E0F310CA7E}" presName="spacing" presStyleCnt="0"/>
      <dgm:spPr/>
    </dgm:pt>
    <dgm:pt modelId="{E48689B9-EFC2-4E14-BF1E-086C6C6081A2}" type="pres">
      <dgm:prSet presAssocID="{D0FC3B80-F5B7-48F4-8105-BB1551ED10AA}" presName="linNode" presStyleCnt="0"/>
      <dgm:spPr/>
    </dgm:pt>
    <dgm:pt modelId="{FF4A4453-8390-41F9-92DE-7C6DFC0776BA}" type="pres">
      <dgm:prSet presAssocID="{D0FC3B80-F5B7-48F4-8105-BB1551ED10AA}" presName="parentShp" presStyleLbl="node1" presStyleIdx="2" presStyleCnt="3" custScaleX="9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A6F94-6F22-4A4B-A476-D773F6A518BF}" type="pres">
      <dgm:prSet presAssocID="{D0FC3B80-F5B7-48F4-8105-BB1551ED10AA}" presName="childShp" presStyleLbl="bgAccFollowNode1" presStyleIdx="2" presStyleCnt="3" custScaleX="126138" custScaleY="111127" custLinFactNeighborX="4714" custLinFactNeighborY="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0FF9C-9A82-404B-BA20-14AFB142BD36}" srcId="{AD7D7D45-41BF-4B5E-8D4E-87794B47F49F}" destId="{9FF9DE27-587F-454D-8D5C-9CF09B396B05}" srcOrd="1" destOrd="0" parTransId="{8DA38473-116D-40D5-A670-99983ED250FD}" sibTransId="{1F3179CB-6F67-48B3-A4D0-087660B694EB}"/>
    <dgm:cxn modelId="{2E00317D-5AB7-42A2-9D27-C9DBEA9227F3}" type="presOf" srcId="{E018A3F5-F96B-4E73-9D02-A6D6EADC1C7B}" destId="{53C72DBF-AEF2-4423-AAE0-0625DF398947}" srcOrd="0" destOrd="0" presId="urn:microsoft.com/office/officeart/2005/8/layout/vList6"/>
    <dgm:cxn modelId="{5DEDA126-4207-4ABB-9A1C-101E9233D0A2}" srcId="{AD7D7D45-41BF-4B5E-8D4E-87794B47F49F}" destId="{9172DCC1-A1EF-4624-B305-B41C03D625C1}" srcOrd="0" destOrd="0" parTransId="{2C56F125-0214-4D98-BEB1-660DBE183238}" sibTransId="{5518E182-6AA8-4E07-9530-C727251DB605}"/>
    <dgm:cxn modelId="{45260E32-82B1-4479-9430-7577FA39CDE5}" srcId="{E018A3F5-F96B-4E73-9D02-A6D6EADC1C7B}" destId="{D0FC3B80-F5B7-48F4-8105-BB1551ED10AA}" srcOrd="2" destOrd="0" parTransId="{545800AB-1B0F-4490-8D05-169723231C53}" sibTransId="{7151733D-40EF-4C00-9B7A-05279B33FE10}"/>
    <dgm:cxn modelId="{5B20A82A-C06C-437C-9BE0-53620A0A405B}" type="presOf" srcId="{9FF9DE27-587F-454D-8D5C-9CF09B396B05}" destId="{D9C0E3D1-3D8A-4B4C-8B63-EC31374D79AB}" srcOrd="0" destOrd="2" presId="urn:microsoft.com/office/officeart/2005/8/layout/vList6"/>
    <dgm:cxn modelId="{6548E789-5BBD-4B18-A271-8DB1F2D6031B}" type="presOf" srcId="{812A4B8A-3DF8-4E82-B1BF-E9022B558063}" destId="{5E1059EE-E4C4-4723-9D99-E3E6DC59D06D}" srcOrd="0" destOrd="0" presId="urn:microsoft.com/office/officeart/2005/8/layout/vList6"/>
    <dgm:cxn modelId="{DCE14BFD-6A71-437A-8D36-4CA51849B54B}" srcId="{269CE02A-713A-4C5B-9BED-07B69152B0D9}" destId="{812A4B8A-3DF8-4E82-B1BF-E9022B558063}" srcOrd="0" destOrd="0" parTransId="{2222099A-13D5-49FC-B03B-F8C4C5A60A34}" sibTransId="{8541D966-4312-4CDF-9192-73790D9A6A86}"/>
    <dgm:cxn modelId="{743BC822-E002-4AFD-B7F7-E868660FA3A6}" type="presOf" srcId="{269CE02A-713A-4C5B-9BED-07B69152B0D9}" destId="{551503CC-A580-4276-A9B8-F9DA3323EB23}" srcOrd="0" destOrd="0" presId="urn:microsoft.com/office/officeart/2005/8/layout/vList6"/>
    <dgm:cxn modelId="{3E9B1AA1-2F41-4109-AED4-553A9A0E437F}" type="presOf" srcId="{8FC549A4-7B63-4297-B39D-3BC7CCF047DD}" destId="{D9C0E3D1-3D8A-4B4C-8B63-EC31374D79AB}" srcOrd="0" destOrd="1" presId="urn:microsoft.com/office/officeart/2005/8/layout/vList6"/>
    <dgm:cxn modelId="{2B89E6E9-420C-475D-8105-2E1C10EC09BB}" type="presOf" srcId="{AD7D7D45-41BF-4B5E-8D4E-87794B47F49F}" destId="{DE0E7882-9BB0-4624-9994-F16941853BBE}" srcOrd="0" destOrd="0" presId="urn:microsoft.com/office/officeart/2005/8/layout/vList6"/>
    <dgm:cxn modelId="{EC838DA2-9B95-4109-A53C-3F7C1D5C4D34}" type="presOf" srcId="{73AE31F8-DA8F-451A-A638-EB92E4511D7D}" destId="{324A6F94-6F22-4A4B-A476-D773F6A518BF}" srcOrd="0" destOrd="0" presId="urn:microsoft.com/office/officeart/2005/8/layout/vList6"/>
    <dgm:cxn modelId="{D8B05389-C5C8-4BDA-8669-A3F17C67F568}" type="presOf" srcId="{D0FC3B80-F5B7-48F4-8105-BB1551ED10AA}" destId="{FF4A4453-8390-41F9-92DE-7C6DFC0776BA}" srcOrd="0" destOrd="0" presId="urn:microsoft.com/office/officeart/2005/8/layout/vList6"/>
    <dgm:cxn modelId="{46E4528C-E988-4180-BEBD-AFD8DD3C93F3}" type="presOf" srcId="{9172DCC1-A1EF-4624-B305-B41C03D625C1}" destId="{D9C0E3D1-3D8A-4B4C-8B63-EC31374D79AB}" srcOrd="0" destOrd="0" presId="urn:microsoft.com/office/officeart/2005/8/layout/vList6"/>
    <dgm:cxn modelId="{795EFC5C-2D67-4FF1-86AD-BC43EEED1AA5}" srcId="{E018A3F5-F96B-4E73-9D02-A6D6EADC1C7B}" destId="{AD7D7D45-41BF-4B5E-8D4E-87794B47F49F}" srcOrd="1" destOrd="0" parTransId="{3222A124-5C17-48A6-824D-22062136417D}" sibTransId="{0C314809-3DAA-46BD-A0FE-20E0F310CA7E}"/>
    <dgm:cxn modelId="{E56DF168-A8CE-469E-9562-83F6AE9376C7}" srcId="{D0FC3B80-F5B7-48F4-8105-BB1551ED10AA}" destId="{73AE31F8-DA8F-451A-A638-EB92E4511D7D}" srcOrd="0" destOrd="0" parTransId="{2185DA71-6911-4506-A4F1-80096C968789}" sibTransId="{8968CB00-149A-4E39-87A9-EF601230B539}"/>
    <dgm:cxn modelId="{43B7AC60-F144-4222-BDEB-71DB74EC0CAF}" srcId="{9172DCC1-A1EF-4624-B305-B41C03D625C1}" destId="{8FC549A4-7B63-4297-B39D-3BC7CCF047DD}" srcOrd="0" destOrd="0" parTransId="{8562393E-E6EB-49E5-A2D0-AE3DC821DEA3}" sibTransId="{925554B6-67FD-45CF-8E98-A13DDCBD9FD8}"/>
    <dgm:cxn modelId="{EE10A338-6872-4CE2-85EB-6E63DC81224F}" srcId="{E018A3F5-F96B-4E73-9D02-A6D6EADC1C7B}" destId="{269CE02A-713A-4C5B-9BED-07B69152B0D9}" srcOrd="0" destOrd="0" parTransId="{58DE91FC-8EDD-460C-97B7-86ACF87AADAB}" sibTransId="{80410113-7B1C-4935-BC9C-B57014AB9484}"/>
    <dgm:cxn modelId="{67EF3794-FF85-4567-BB3A-D40229C267C1}" type="presParOf" srcId="{53C72DBF-AEF2-4423-AAE0-0625DF398947}" destId="{054E729D-E5B6-44F1-8B44-527FAEE8AEAF}" srcOrd="0" destOrd="0" presId="urn:microsoft.com/office/officeart/2005/8/layout/vList6"/>
    <dgm:cxn modelId="{8FF3078B-1538-4DDA-AA3C-0E087B9DE4BB}" type="presParOf" srcId="{054E729D-E5B6-44F1-8B44-527FAEE8AEAF}" destId="{551503CC-A580-4276-A9B8-F9DA3323EB23}" srcOrd="0" destOrd="0" presId="urn:microsoft.com/office/officeart/2005/8/layout/vList6"/>
    <dgm:cxn modelId="{E8FBC152-BBDA-4436-A52B-51988AD43E52}" type="presParOf" srcId="{054E729D-E5B6-44F1-8B44-527FAEE8AEAF}" destId="{5E1059EE-E4C4-4723-9D99-E3E6DC59D06D}" srcOrd="1" destOrd="0" presId="urn:microsoft.com/office/officeart/2005/8/layout/vList6"/>
    <dgm:cxn modelId="{5096C071-B40F-4BA8-A0EC-C07EA401B9F0}" type="presParOf" srcId="{53C72DBF-AEF2-4423-AAE0-0625DF398947}" destId="{12957051-8841-40FB-B5FD-AD337BA39393}" srcOrd="1" destOrd="0" presId="urn:microsoft.com/office/officeart/2005/8/layout/vList6"/>
    <dgm:cxn modelId="{2058BDA3-88B3-442D-B308-04F90CF049E8}" type="presParOf" srcId="{53C72DBF-AEF2-4423-AAE0-0625DF398947}" destId="{B7B31178-56D0-45B6-AFEE-659CAF0D3E55}" srcOrd="2" destOrd="0" presId="urn:microsoft.com/office/officeart/2005/8/layout/vList6"/>
    <dgm:cxn modelId="{F35449BB-478C-441E-A69D-B28D8730BE38}" type="presParOf" srcId="{B7B31178-56D0-45B6-AFEE-659CAF0D3E55}" destId="{DE0E7882-9BB0-4624-9994-F16941853BBE}" srcOrd="0" destOrd="0" presId="urn:microsoft.com/office/officeart/2005/8/layout/vList6"/>
    <dgm:cxn modelId="{7E1C0844-EA72-439D-8640-39BE9B39889F}" type="presParOf" srcId="{B7B31178-56D0-45B6-AFEE-659CAF0D3E55}" destId="{D9C0E3D1-3D8A-4B4C-8B63-EC31374D79AB}" srcOrd="1" destOrd="0" presId="urn:microsoft.com/office/officeart/2005/8/layout/vList6"/>
    <dgm:cxn modelId="{8A6B8C6F-AF5A-4DD6-939B-0559D4DE4E9B}" type="presParOf" srcId="{53C72DBF-AEF2-4423-AAE0-0625DF398947}" destId="{899109CA-E1FB-404F-81FF-EC28E37EAEE7}" srcOrd="3" destOrd="0" presId="urn:microsoft.com/office/officeart/2005/8/layout/vList6"/>
    <dgm:cxn modelId="{CE80FA20-7B79-42B7-B582-5C6C57F450A7}" type="presParOf" srcId="{53C72DBF-AEF2-4423-AAE0-0625DF398947}" destId="{E48689B9-EFC2-4E14-BF1E-086C6C6081A2}" srcOrd="4" destOrd="0" presId="urn:microsoft.com/office/officeart/2005/8/layout/vList6"/>
    <dgm:cxn modelId="{54041470-A284-4ED7-BD58-0A8996252148}" type="presParOf" srcId="{E48689B9-EFC2-4E14-BF1E-086C6C6081A2}" destId="{FF4A4453-8390-41F9-92DE-7C6DFC0776BA}" srcOrd="0" destOrd="0" presId="urn:microsoft.com/office/officeart/2005/8/layout/vList6"/>
    <dgm:cxn modelId="{405B8F28-910E-4A29-908E-3539307F057B}" type="presParOf" srcId="{E48689B9-EFC2-4E14-BF1E-086C6C6081A2}" destId="{324A6F94-6F22-4A4B-A476-D773F6A518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1C14-2DAE-415D-83E6-14AC2D24DA85}">
      <dsp:nvSpPr>
        <dsp:cNvPr id="0" name=""/>
        <dsp:cNvSpPr/>
      </dsp:nvSpPr>
      <dsp:spPr>
        <a:xfrm rot="10800000">
          <a:off x="603991" y="0"/>
          <a:ext cx="3898068" cy="3443493"/>
        </a:xfrm>
        <a:prstGeom prst="foldedCorne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97C95-F23A-42ED-8FF0-2F4B5B2553CA}">
      <dsp:nvSpPr>
        <dsp:cNvPr id="0" name=""/>
        <dsp:cNvSpPr/>
      </dsp:nvSpPr>
      <dsp:spPr>
        <a:xfrm>
          <a:off x="318585" y="21579"/>
          <a:ext cx="4463223" cy="134706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Отсрочка</a:t>
          </a:r>
          <a:r>
            <a:rPr lang="ru-RU" sz="320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kern="1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343" y="87337"/>
        <a:ext cx="4331707" cy="1215550"/>
      </dsp:txXfrm>
    </dsp:sp>
    <dsp:sp modelId="{61DFAC05-6692-4904-AA98-DE0251E0A32B}">
      <dsp:nvSpPr>
        <dsp:cNvPr id="0" name=""/>
        <dsp:cNvSpPr/>
      </dsp:nvSpPr>
      <dsp:spPr>
        <a:xfrm>
          <a:off x="798134" y="1539624"/>
          <a:ext cx="3583761" cy="1097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</a:t>
          </a:r>
          <a:r>
            <a:rPr lang="ru-RU" sz="2000" b="0" kern="1200" baseline="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уплата налога по окончанию срока действия отсрочки</a:t>
          </a:r>
          <a:endParaRPr lang="ru-RU" sz="2000" b="0" kern="1200" dirty="0" smtClean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713" y="1593203"/>
        <a:ext cx="3476603" cy="990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1C14-2DAE-415D-83E6-14AC2D24DA85}">
      <dsp:nvSpPr>
        <dsp:cNvPr id="0" name=""/>
        <dsp:cNvSpPr/>
      </dsp:nvSpPr>
      <dsp:spPr>
        <a:xfrm rot="10800000">
          <a:off x="546019" y="0"/>
          <a:ext cx="3879396" cy="3426998"/>
        </a:xfrm>
        <a:prstGeom prst="foldedCorne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97C95-F23A-42ED-8FF0-2F4B5B2553CA}">
      <dsp:nvSpPr>
        <dsp:cNvPr id="0" name=""/>
        <dsp:cNvSpPr/>
      </dsp:nvSpPr>
      <dsp:spPr>
        <a:xfrm>
          <a:off x="289038" y="0"/>
          <a:ext cx="4441843" cy="126813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Рассрочка</a:t>
          </a:r>
          <a:endParaRPr lang="ru-RU" sz="3600" kern="1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943" y="61905"/>
        <a:ext cx="4318033" cy="1144325"/>
      </dsp:txXfrm>
    </dsp:sp>
    <dsp:sp modelId="{61DFAC05-6692-4904-AA98-DE0251E0A32B}">
      <dsp:nvSpPr>
        <dsp:cNvPr id="0" name=""/>
        <dsp:cNvSpPr/>
      </dsp:nvSpPr>
      <dsp:spPr>
        <a:xfrm>
          <a:off x="720080" y="1498515"/>
          <a:ext cx="3493375" cy="1175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Постепенная уплата сумм в соответствии с графиком  </a:t>
          </a:r>
        </a:p>
      </dsp:txBody>
      <dsp:txXfrm>
        <a:off x="777446" y="1555881"/>
        <a:ext cx="3378643" cy="1060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5145-9EF6-4757-8479-825481CD1EDC}">
      <dsp:nvSpPr>
        <dsp:cNvPr id="0" name=""/>
        <dsp:cNvSpPr/>
      </dsp:nvSpPr>
      <dsp:spPr>
        <a:xfrm>
          <a:off x="0" y="69174"/>
          <a:ext cx="8866187" cy="527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54460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причинение этому лицу ущерба в результате стихийного бедствия, технологической катастрофы или иных обстоятельств непреодолимой силы;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9174"/>
        <a:ext cx="8866187" cy="527032"/>
      </dsp:txXfrm>
    </dsp:sp>
    <dsp:sp modelId="{2135624D-B87F-4068-A646-5F13BECC4209}">
      <dsp:nvSpPr>
        <dsp:cNvPr id="0" name=""/>
        <dsp:cNvSpPr/>
      </dsp:nvSpPr>
      <dsp:spPr>
        <a:xfrm>
          <a:off x="443309" y="2430"/>
          <a:ext cx="6206330" cy="133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rgbClr val="4F81BD"/>
              </a:solidFill>
            </a:rPr>
            <a:t>.</a:t>
          </a:r>
          <a:endParaRPr lang="ru-RU" sz="500" kern="1200" dirty="0">
            <a:solidFill>
              <a:srgbClr val="4F81BD"/>
            </a:solidFill>
          </a:endParaRPr>
        </a:p>
      </dsp:txBody>
      <dsp:txXfrm>
        <a:off x="449825" y="8946"/>
        <a:ext cx="6193298" cy="120455"/>
      </dsp:txXfrm>
    </dsp:sp>
    <dsp:sp modelId="{54B2F157-FA62-4EA3-BD99-C544F6383A8F}">
      <dsp:nvSpPr>
        <dsp:cNvPr id="0" name=""/>
        <dsp:cNvSpPr/>
      </dsp:nvSpPr>
      <dsp:spPr>
        <a:xfrm>
          <a:off x="0" y="687369"/>
          <a:ext cx="8866187" cy="527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54460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задержка финансирования из бюджета либо задержка оплаты выполненного государственного заказа;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87369"/>
        <a:ext cx="8866187" cy="527032"/>
      </dsp:txXfrm>
    </dsp:sp>
    <dsp:sp modelId="{78D80D22-EA73-412B-958F-12106F53E5A9}">
      <dsp:nvSpPr>
        <dsp:cNvPr id="0" name=""/>
        <dsp:cNvSpPr/>
      </dsp:nvSpPr>
      <dsp:spPr>
        <a:xfrm>
          <a:off x="443309" y="620625"/>
          <a:ext cx="6206330" cy="133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rgbClr val="4F81BD"/>
              </a:solidFill>
            </a:rPr>
            <a:t>.</a:t>
          </a:r>
          <a:endParaRPr lang="ru-RU" sz="500" kern="1200" dirty="0">
            <a:solidFill>
              <a:srgbClr val="4F81BD"/>
            </a:solidFill>
          </a:endParaRPr>
        </a:p>
      </dsp:txBody>
      <dsp:txXfrm>
        <a:off x="449825" y="627141"/>
        <a:ext cx="6193298" cy="120455"/>
      </dsp:txXfrm>
    </dsp:sp>
    <dsp:sp modelId="{54DD99AB-34A5-4381-A858-C56AC697D6B8}">
      <dsp:nvSpPr>
        <dsp:cNvPr id="0" name=""/>
        <dsp:cNvSpPr/>
      </dsp:nvSpPr>
      <dsp:spPr>
        <a:xfrm>
          <a:off x="0" y="1305564"/>
          <a:ext cx="8866187" cy="527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54460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угроза возникновения признаков несостоятельности (банкротства) заинтересованного лица в случае единовременной уплаты им налога;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5564"/>
        <a:ext cx="8866187" cy="527032"/>
      </dsp:txXfrm>
    </dsp:sp>
    <dsp:sp modelId="{AEA4A767-63A8-4C84-B6D6-ABCF326B13D3}">
      <dsp:nvSpPr>
        <dsp:cNvPr id="0" name=""/>
        <dsp:cNvSpPr/>
      </dsp:nvSpPr>
      <dsp:spPr>
        <a:xfrm>
          <a:off x="443309" y="1238820"/>
          <a:ext cx="6206330" cy="133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rgbClr val="4F81BD"/>
              </a:solidFill>
            </a:rPr>
            <a:t>.</a:t>
          </a:r>
          <a:endParaRPr lang="ru-RU" sz="500" kern="1200" dirty="0">
            <a:solidFill>
              <a:srgbClr val="4F81BD"/>
            </a:solidFill>
          </a:endParaRPr>
        </a:p>
      </dsp:txBody>
      <dsp:txXfrm>
        <a:off x="449825" y="1245336"/>
        <a:ext cx="6193298" cy="120455"/>
      </dsp:txXfrm>
    </dsp:sp>
    <dsp:sp modelId="{BB14FB6C-27B3-478B-994F-77919900A741}">
      <dsp:nvSpPr>
        <dsp:cNvPr id="0" name=""/>
        <dsp:cNvSpPr/>
      </dsp:nvSpPr>
      <dsp:spPr>
        <a:xfrm>
          <a:off x="0" y="1923760"/>
          <a:ext cx="8866187" cy="683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54460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имущественное положение физического лица (без учета имущества, на которое в соответствии с законодательством Российской Федерации не может быть обращено взыскание) исключает возможность единовременной уплаты налога;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23760"/>
        <a:ext cx="8866187" cy="683718"/>
      </dsp:txXfrm>
    </dsp:sp>
    <dsp:sp modelId="{FBB27D04-DA1E-45AA-947D-56C85A0089A1}">
      <dsp:nvSpPr>
        <dsp:cNvPr id="0" name=""/>
        <dsp:cNvSpPr/>
      </dsp:nvSpPr>
      <dsp:spPr>
        <a:xfrm>
          <a:off x="443309" y="1857016"/>
          <a:ext cx="6206330" cy="133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825" y="1863532"/>
        <a:ext cx="6193298" cy="120455"/>
      </dsp:txXfrm>
    </dsp:sp>
    <dsp:sp modelId="{0818E58B-B5C7-49D5-A699-4D241CE89C93}">
      <dsp:nvSpPr>
        <dsp:cNvPr id="0" name=""/>
        <dsp:cNvSpPr/>
      </dsp:nvSpPr>
      <dsp:spPr>
        <a:xfrm>
          <a:off x="0" y="2698641"/>
          <a:ext cx="8866187" cy="5412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54460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(или) реализация товаров, работ или услуг заинтересованным лицом носит сезонный характер;</a:t>
          </a:r>
          <a:endParaRPr lang="ru-RU" sz="1400" kern="1200" dirty="0"/>
        </a:p>
      </dsp:txBody>
      <dsp:txXfrm>
        <a:off x="0" y="2698641"/>
        <a:ext cx="8866187" cy="541277"/>
      </dsp:txXfrm>
    </dsp:sp>
    <dsp:sp modelId="{3294309A-929F-4968-8454-4BBEB425A62F}">
      <dsp:nvSpPr>
        <dsp:cNvPr id="0" name=""/>
        <dsp:cNvSpPr/>
      </dsp:nvSpPr>
      <dsp:spPr>
        <a:xfrm>
          <a:off x="443309" y="2631897"/>
          <a:ext cx="6206330" cy="133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49825" y="2638413"/>
        <a:ext cx="6193298" cy="120455"/>
      </dsp:txXfrm>
    </dsp:sp>
    <dsp:sp modelId="{994E1E1D-EAB1-49B8-A120-CEC6648DA34F}">
      <dsp:nvSpPr>
        <dsp:cNvPr id="0" name=""/>
        <dsp:cNvSpPr/>
      </dsp:nvSpPr>
      <dsp:spPr>
        <a:xfrm>
          <a:off x="0" y="3331080"/>
          <a:ext cx="8866187" cy="3561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54460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оснований, предусмотренных таможенным законодательством;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1080"/>
        <a:ext cx="8866187" cy="356103"/>
      </dsp:txXfrm>
    </dsp:sp>
    <dsp:sp modelId="{96ABB835-1583-484D-A446-85DEE31F61D7}">
      <dsp:nvSpPr>
        <dsp:cNvPr id="0" name=""/>
        <dsp:cNvSpPr/>
      </dsp:nvSpPr>
      <dsp:spPr>
        <a:xfrm>
          <a:off x="443309" y="3264336"/>
          <a:ext cx="6206330" cy="133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825" y="3270852"/>
        <a:ext cx="6193298" cy="120455"/>
      </dsp:txXfrm>
    </dsp:sp>
    <dsp:sp modelId="{F30C961B-AABE-4306-A9A0-FFA49F8E014B}">
      <dsp:nvSpPr>
        <dsp:cNvPr id="0" name=""/>
        <dsp:cNvSpPr/>
      </dsp:nvSpPr>
      <dsp:spPr>
        <a:xfrm>
          <a:off x="0" y="3778346"/>
          <a:ext cx="8866187" cy="683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54460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невозможность единовременной уплаты сумм, подлежащих уплате в бюджетную систему Российской Федерации по результатам налоговой проверки, до истечения срока исполнения направленного в соответствии со ст. 69 Кодекса требования об уплате. 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78346"/>
        <a:ext cx="8866187" cy="683718"/>
      </dsp:txXfrm>
    </dsp:sp>
    <dsp:sp modelId="{5A2E7C70-FF9F-4FF4-AA29-3F14D715A25B}">
      <dsp:nvSpPr>
        <dsp:cNvPr id="0" name=""/>
        <dsp:cNvSpPr/>
      </dsp:nvSpPr>
      <dsp:spPr>
        <a:xfrm>
          <a:off x="443309" y="3711602"/>
          <a:ext cx="6206330" cy="133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825" y="3718118"/>
        <a:ext cx="6193298" cy="120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5145-9EF6-4757-8479-825481CD1EDC}">
      <dsp:nvSpPr>
        <dsp:cNvPr id="0" name=""/>
        <dsp:cNvSpPr/>
      </dsp:nvSpPr>
      <dsp:spPr>
        <a:xfrm>
          <a:off x="0" y="72677"/>
          <a:ext cx="8866187" cy="90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63291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справки банков о ежемесячных оборотах денежных средств (драгоценных металлов) за каждый месяц из предшествующих подаче указанного заявления шести месяцев по счетам этого лица в банках, а также о наличии его расчетных документов, помещенных в соответствующую картотеку неоплаченных расчетных документов, либо об их отсутствии в этой картотеке;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677"/>
        <a:ext cx="8866187" cy="903511"/>
      </dsp:txXfrm>
    </dsp:sp>
    <dsp:sp modelId="{2135624D-B87F-4068-A646-5F13BECC4209}">
      <dsp:nvSpPr>
        <dsp:cNvPr id="0" name=""/>
        <dsp:cNvSpPr/>
      </dsp:nvSpPr>
      <dsp:spPr>
        <a:xfrm>
          <a:off x="443309" y="2117"/>
          <a:ext cx="6206330" cy="141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rgbClr val="4F81BD"/>
              </a:solidFill>
            </a:rPr>
            <a:t>.</a:t>
          </a:r>
          <a:endParaRPr lang="ru-RU" sz="500" kern="1200" dirty="0">
            <a:solidFill>
              <a:srgbClr val="4F81BD"/>
            </a:solidFill>
          </a:endParaRPr>
        </a:p>
      </dsp:txBody>
      <dsp:txXfrm>
        <a:off x="450198" y="9006"/>
        <a:ext cx="6192552" cy="127341"/>
      </dsp:txXfrm>
    </dsp:sp>
    <dsp:sp modelId="{54B2F157-FA62-4EA3-BD99-C544F6383A8F}">
      <dsp:nvSpPr>
        <dsp:cNvPr id="0" name=""/>
        <dsp:cNvSpPr/>
      </dsp:nvSpPr>
      <dsp:spPr>
        <a:xfrm>
          <a:off x="0" y="1072563"/>
          <a:ext cx="8866187" cy="557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63291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справки банков об остатках денежных средств (драгоценных металлов) на всех счетах этого лица в банках; 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72563"/>
        <a:ext cx="8866187" cy="557165"/>
      </dsp:txXfrm>
    </dsp:sp>
    <dsp:sp modelId="{78D80D22-EA73-412B-958F-12106F53E5A9}">
      <dsp:nvSpPr>
        <dsp:cNvPr id="0" name=""/>
        <dsp:cNvSpPr/>
      </dsp:nvSpPr>
      <dsp:spPr>
        <a:xfrm>
          <a:off x="443309" y="1002003"/>
          <a:ext cx="6206330" cy="141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rgbClr val="4F81BD"/>
              </a:solidFill>
            </a:rPr>
            <a:t>.</a:t>
          </a:r>
          <a:endParaRPr lang="ru-RU" sz="500" kern="1200" dirty="0">
            <a:solidFill>
              <a:srgbClr val="4F81BD"/>
            </a:solidFill>
          </a:endParaRPr>
        </a:p>
      </dsp:txBody>
      <dsp:txXfrm>
        <a:off x="450198" y="1008892"/>
        <a:ext cx="6192552" cy="127341"/>
      </dsp:txXfrm>
    </dsp:sp>
    <dsp:sp modelId="{54DD99AB-34A5-4381-A858-C56AC697D6B8}">
      <dsp:nvSpPr>
        <dsp:cNvPr id="0" name=""/>
        <dsp:cNvSpPr/>
      </dsp:nvSpPr>
      <dsp:spPr>
        <a:xfrm>
          <a:off x="0" y="1726103"/>
          <a:ext cx="8866187" cy="903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63291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контрагентов - дебиторов этого лица с указанием цен договоров, заключенных с соответствующими контрагентами - дебиторами (размеров иных обязательств и оснований их возникновения), и сроков их исполнения, а также копии данных договоров (документов, подтверждающих наличие иных оснований возникновения обязательства);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26103"/>
        <a:ext cx="8866187" cy="903511"/>
      </dsp:txXfrm>
    </dsp:sp>
    <dsp:sp modelId="{AEA4A767-63A8-4C84-B6D6-ABCF326B13D3}">
      <dsp:nvSpPr>
        <dsp:cNvPr id="0" name=""/>
        <dsp:cNvSpPr/>
      </dsp:nvSpPr>
      <dsp:spPr>
        <a:xfrm>
          <a:off x="443309" y="1655543"/>
          <a:ext cx="6206330" cy="141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rgbClr val="4F81BD"/>
              </a:solidFill>
            </a:rPr>
            <a:t>.</a:t>
          </a:r>
          <a:endParaRPr lang="ru-RU" sz="500" kern="1200" dirty="0">
            <a:solidFill>
              <a:srgbClr val="4F81BD"/>
            </a:solidFill>
          </a:endParaRPr>
        </a:p>
      </dsp:txBody>
      <dsp:txXfrm>
        <a:off x="450198" y="1662432"/>
        <a:ext cx="6192552" cy="127341"/>
      </dsp:txXfrm>
    </dsp:sp>
    <dsp:sp modelId="{BB14FB6C-27B3-478B-994F-77919900A741}">
      <dsp:nvSpPr>
        <dsp:cNvPr id="0" name=""/>
        <dsp:cNvSpPr/>
      </dsp:nvSpPr>
      <dsp:spPr>
        <a:xfrm>
          <a:off x="0" y="2725989"/>
          <a:ext cx="8866187" cy="722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63291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обязательство этого лица, предусматривающее на период изменения срока уплаты налога соблюдение условий, на которых принимается решение о предоставлении отсрочки или рассрочки, а также предполагаемый им график погашения задолженности;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25989"/>
        <a:ext cx="8866187" cy="722809"/>
      </dsp:txXfrm>
    </dsp:sp>
    <dsp:sp modelId="{FBB27D04-DA1E-45AA-947D-56C85A0089A1}">
      <dsp:nvSpPr>
        <dsp:cNvPr id="0" name=""/>
        <dsp:cNvSpPr/>
      </dsp:nvSpPr>
      <dsp:spPr>
        <a:xfrm>
          <a:off x="443309" y="2655429"/>
          <a:ext cx="6206330" cy="141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0198" y="2662318"/>
        <a:ext cx="6192552" cy="127341"/>
      </dsp:txXfrm>
    </dsp:sp>
    <dsp:sp modelId="{0818E58B-B5C7-49D5-A699-4D241CE89C93}">
      <dsp:nvSpPr>
        <dsp:cNvPr id="0" name=""/>
        <dsp:cNvSpPr/>
      </dsp:nvSpPr>
      <dsp:spPr>
        <a:xfrm>
          <a:off x="0" y="3545172"/>
          <a:ext cx="8866187" cy="557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15" tIns="163291" rIns="6881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документы, подтверждающие наличие оснований изменения срока уплаты налога, указанные в пункте 5.1 статьи 64 НК РФ. </a:t>
          </a:r>
          <a:endParaRPr lang="ru-RU" sz="1400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45172"/>
        <a:ext cx="8866187" cy="557165"/>
      </dsp:txXfrm>
    </dsp:sp>
    <dsp:sp modelId="{3294309A-929F-4968-8454-4BBEB425A62F}">
      <dsp:nvSpPr>
        <dsp:cNvPr id="0" name=""/>
        <dsp:cNvSpPr/>
      </dsp:nvSpPr>
      <dsp:spPr>
        <a:xfrm>
          <a:off x="443309" y="3474612"/>
          <a:ext cx="6206330" cy="141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85" tIns="0" rIns="23458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50198" y="3481501"/>
        <a:ext cx="6192552" cy="127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1C14-2DAE-415D-83E6-14AC2D24DA85}">
      <dsp:nvSpPr>
        <dsp:cNvPr id="0" name=""/>
        <dsp:cNvSpPr/>
      </dsp:nvSpPr>
      <dsp:spPr>
        <a:xfrm rot="10800000">
          <a:off x="603991" y="0"/>
          <a:ext cx="3898068" cy="3443493"/>
        </a:xfrm>
        <a:prstGeom prst="foldedCorne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97C95-F23A-42ED-8FF0-2F4B5B2553CA}">
      <dsp:nvSpPr>
        <dsp:cNvPr id="0" name=""/>
        <dsp:cNvSpPr/>
      </dsp:nvSpPr>
      <dsp:spPr>
        <a:xfrm>
          <a:off x="318585" y="93298"/>
          <a:ext cx="4463223" cy="1044934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адресам </a:t>
          </a:r>
          <a:endParaRPr lang="ru-RU" sz="3200" kern="1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594" y="144307"/>
        <a:ext cx="4361205" cy="942916"/>
      </dsp:txXfrm>
    </dsp:sp>
    <dsp:sp modelId="{61DFAC05-6692-4904-AA98-DE0251E0A32B}">
      <dsp:nvSpPr>
        <dsp:cNvPr id="0" name=""/>
        <dsp:cNvSpPr/>
      </dsp:nvSpPr>
      <dsp:spPr>
        <a:xfrm>
          <a:off x="798134" y="1270862"/>
          <a:ext cx="3583761" cy="1470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ул. Пролетарская, 24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ул. Кулакова, 37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ул. Героев Севастополя, 74 </a:t>
          </a:r>
        </a:p>
      </dsp:txBody>
      <dsp:txXfrm>
        <a:off x="869924" y="1342652"/>
        <a:ext cx="3440181" cy="13270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1C14-2DAE-415D-83E6-14AC2D24DA85}">
      <dsp:nvSpPr>
        <dsp:cNvPr id="0" name=""/>
        <dsp:cNvSpPr/>
      </dsp:nvSpPr>
      <dsp:spPr>
        <a:xfrm rot="10800000">
          <a:off x="546019" y="0"/>
          <a:ext cx="3879396" cy="3426998"/>
        </a:xfrm>
        <a:prstGeom prst="foldedCorne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97C95-F23A-42ED-8FF0-2F4B5B2553CA}">
      <dsp:nvSpPr>
        <dsp:cNvPr id="0" name=""/>
        <dsp:cNvSpPr/>
      </dsp:nvSpPr>
      <dsp:spPr>
        <a:xfrm>
          <a:off x="289038" y="0"/>
          <a:ext cx="4441843" cy="126813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телефонам</a:t>
          </a:r>
          <a:endParaRPr lang="ru-RU" sz="3600" kern="1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943" y="61905"/>
        <a:ext cx="4318033" cy="1144325"/>
      </dsp:txXfrm>
    </dsp:sp>
    <dsp:sp modelId="{61DFAC05-6692-4904-AA98-DE0251E0A32B}">
      <dsp:nvSpPr>
        <dsp:cNvPr id="0" name=""/>
        <dsp:cNvSpPr/>
      </dsp:nvSpPr>
      <dsp:spPr>
        <a:xfrm>
          <a:off x="720080" y="1498515"/>
          <a:ext cx="3493375" cy="1175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77-01-35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+7(978)980-92-87</a:t>
          </a:r>
        </a:p>
      </dsp:txBody>
      <dsp:txXfrm>
        <a:off x="777446" y="1555881"/>
        <a:ext cx="3378643" cy="10604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059EE-E4C4-4723-9D99-E3E6DC59D06D}">
      <dsp:nvSpPr>
        <dsp:cNvPr id="0" name=""/>
        <dsp:cNvSpPr/>
      </dsp:nvSpPr>
      <dsp:spPr>
        <a:xfrm>
          <a:off x="3101303" y="1889"/>
          <a:ext cx="5864535" cy="16002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Правительство Российской Федерации наделяется полномочиями издавать нормативные правовые акты, предусматривающие в период с 1 января 2022 г. до 31 декабря 2022 г., вносить дополнительные основания, изменять порядок и условия предоставления в 2022 году отсрочки (рассрочки).</a:t>
          </a:r>
          <a:endParaRPr lang="ru-RU" sz="1400" b="1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303" y="201917"/>
        <a:ext cx="5264452" cy="1200166"/>
      </dsp:txXfrm>
    </dsp:sp>
    <dsp:sp modelId="{551503CC-A580-4276-A9B8-F9DA3323EB23}">
      <dsp:nvSpPr>
        <dsp:cNvPr id="0" name=""/>
        <dsp:cNvSpPr/>
      </dsp:nvSpPr>
      <dsp:spPr>
        <a:xfrm>
          <a:off x="3929" y="258495"/>
          <a:ext cx="3097373" cy="1087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9 марта 2022 г. N 52-ФЗ «О внесении изменений в статьи 4 и 45 части первой Налогового кодекса Российской Федерации»</a:t>
          </a:r>
          <a:endParaRPr lang="ru-RU" sz="1600" kern="1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93" y="311559"/>
        <a:ext cx="2991245" cy="980883"/>
      </dsp:txXfrm>
    </dsp:sp>
    <dsp:sp modelId="{D9C0E3D1-3D8A-4B4C-8B63-EC31374D79AB}">
      <dsp:nvSpPr>
        <dsp:cNvPr id="0" name=""/>
        <dsp:cNvSpPr/>
      </dsp:nvSpPr>
      <dsp:spPr>
        <a:xfrm>
          <a:off x="3104552" y="1710812"/>
          <a:ext cx="5865044" cy="12191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приостановлено с 9 марта 2022 года направление заявлений в арбитражные суды о признании должников несостоятельными (банкротами) </a:t>
          </a:r>
          <a:endParaRPr lang="ru-RU" sz="1400" b="1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b="1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b="1" kern="1200"/>
        </a:p>
      </dsp:txBody>
      <dsp:txXfrm>
        <a:off x="3104552" y="1863200"/>
        <a:ext cx="5407880" cy="914329"/>
      </dsp:txXfrm>
    </dsp:sp>
    <dsp:sp modelId="{DE0E7882-9BB0-4624-9994-F16941853BBE}">
      <dsp:nvSpPr>
        <dsp:cNvPr id="0" name=""/>
        <dsp:cNvSpPr/>
      </dsp:nvSpPr>
      <dsp:spPr>
        <a:xfrm>
          <a:off x="171" y="1776859"/>
          <a:ext cx="3104380" cy="1087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 ФНС России от 04.03.2022 № КЧ-4-18/2639@</a:t>
          </a:r>
          <a:endParaRPr lang="ru-RU" sz="1600" kern="1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35" y="1829923"/>
        <a:ext cx="2998252" cy="980883"/>
      </dsp:txXfrm>
    </dsp:sp>
    <dsp:sp modelId="{324A6F94-6F22-4A4B-A476-D773F6A518BF}">
      <dsp:nvSpPr>
        <dsp:cNvPr id="0" name=""/>
        <dsp:cNvSpPr/>
      </dsp:nvSpPr>
      <dsp:spPr>
        <a:xfrm>
          <a:off x="3102692" y="3040508"/>
          <a:ext cx="5867076" cy="12079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приостановлено принятие решений о приостановлении операций по счетам в банке при взыскании денежных средств со счетов должников ИП и ЮЛ на период до 01.06.2022 года.</a:t>
          </a:r>
          <a:endParaRPr lang="ru-RU" sz="1400" b="1" kern="1200" dirty="0">
            <a:solidFill>
              <a:srgbClr val="005AA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2692" y="3191503"/>
        <a:ext cx="5414090" cy="905973"/>
      </dsp:txXfrm>
    </dsp:sp>
    <dsp:sp modelId="{FF4A4453-8390-41F9-92DE-7C6DFC0776BA}">
      <dsp:nvSpPr>
        <dsp:cNvPr id="0" name=""/>
        <dsp:cNvSpPr/>
      </dsp:nvSpPr>
      <dsp:spPr>
        <a:xfrm>
          <a:off x="1078" y="3099094"/>
          <a:ext cx="3100536" cy="1087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DFE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 ФНС России от 10.03.2022 №ЕД-26-8/4@кс</a:t>
          </a:r>
          <a:endParaRPr lang="ru-RU" sz="1600" b="0" kern="1200" dirty="0">
            <a:solidFill>
              <a:srgbClr val="FDFE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42" y="3152158"/>
        <a:ext cx="2994408" cy="980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8F5319-8361-46ED-A713-89AA0E1F97CA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09FD6A-322F-4205-B27D-9151DA9DD0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57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defTabSz="8233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defTabSz="8233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921537-E03A-430F-A668-98D3A2FE7E3A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defTabSz="8233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93D920-D7B7-4650-99C2-A7D7D57867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557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9A4736-1D7A-4BB1-9B1B-2E4298F6CFF9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3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158412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03076"/>
            <a:ext cx="8636000" cy="1225021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54862"/>
            <a:ext cx="71120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40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A098-4B77-45FB-A168-AB9CDDC6FBF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280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1060-266A-4506-9605-2FC89852C4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11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4835" y="252678"/>
            <a:ext cx="2672292" cy="5376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431" y="252678"/>
            <a:ext cx="7851069" cy="53763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4104-DFCD-4B46-8863-9644527B86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989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1600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680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700" y="1775814"/>
            <a:ext cx="8636603" cy="12250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397" y="3238460"/>
            <a:ext cx="7113207" cy="1460247"/>
          </a:xfrm>
        </p:spPr>
        <p:txBody>
          <a:bodyPr/>
          <a:lstStyle>
            <a:lvl1pPr marL="0" indent="0" algn="ctr">
              <a:buNone/>
              <a:defRPr/>
            </a:lvl1pPr>
            <a:lvl2pPr marL="397557" indent="0" algn="ctr">
              <a:buNone/>
              <a:defRPr/>
            </a:lvl2pPr>
            <a:lvl3pPr marL="795113" indent="0" algn="ctr">
              <a:buNone/>
              <a:defRPr/>
            </a:lvl3pPr>
            <a:lvl4pPr marL="1192670" indent="0" algn="ctr">
              <a:buNone/>
              <a:defRPr/>
            </a:lvl4pPr>
            <a:lvl5pPr marL="1590227" indent="0" algn="ctr">
              <a:buNone/>
              <a:defRPr/>
            </a:lvl5pPr>
            <a:lvl6pPr marL="1987785" indent="0" algn="ctr">
              <a:buNone/>
              <a:defRPr/>
            </a:lvl6pPr>
            <a:lvl7pPr marL="2385341" indent="0" algn="ctr">
              <a:buNone/>
              <a:defRPr/>
            </a:lvl7pPr>
            <a:lvl8pPr marL="2782898" indent="0" algn="ctr">
              <a:buNone/>
              <a:defRPr/>
            </a:lvl8pPr>
            <a:lvl9pPr marL="31804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F771F1-2484-42FD-BCDB-EDA2779482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42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599D74-2B2B-4136-B919-142E233497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78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24" y="3672815"/>
            <a:ext cx="8636603" cy="1135081"/>
          </a:xfrm>
        </p:spPr>
        <p:txBody>
          <a:bodyPr anchor="t"/>
          <a:lstStyle>
            <a:lvl1pPr algn="l">
              <a:defRPr sz="344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424" y="2422547"/>
            <a:ext cx="8636603" cy="1250269"/>
          </a:xfrm>
        </p:spPr>
        <p:txBody>
          <a:bodyPr anchor="b"/>
          <a:lstStyle>
            <a:lvl1pPr marL="0" indent="0">
              <a:buNone/>
              <a:defRPr sz="1778"/>
            </a:lvl1pPr>
            <a:lvl2pPr marL="397557" indent="0">
              <a:buNone/>
              <a:defRPr sz="1556"/>
            </a:lvl2pPr>
            <a:lvl3pPr marL="795113" indent="0">
              <a:buNone/>
              <a:defRPr sz="1444"/>
            </a:lvl3pPr>
            <a:lvl4pPr marL="1192670" indent="0">
              <a:buNone/>
              <a:defRPr sz="1222"/>
            </a:lvl4pPr>
            <a:lvl5pPr marL="1590227" indent="0">
              <a:buNone/>
              <a:defRPr sz="1222"/>
            </a:lvl5pPr>
            <a:lvl6pPr marL="1987785" indent="0">
              <a:buNone/>
              <a:defRPr sz="1222"/>
            </a:lvl6pPr>
            <a:lvl7pPr marL="2385341" indent="0">
              <a:buNone/>
              <a:defRPr sz="1222"/>
            </a:lvl7pPr>
            <a:lvl8pPr marL="2782898" indent="0">
              <a:buNone/>
              <a:defRPr sz="1222"/>
            </a:lvl8pPr>
            <a:lvl9pPr marL="3180455" indent="0">
              <a:buNone/>
              <a:defRPr sz="12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970733-C65C-4077-891E-61168FD9F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0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6498" y="1333060"/>
            <a:ext cx="4007589" cy="4030377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8884" y="1333060"/>
            <a:ext cx="4007590" cy="4030377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8102A3-2281-4077-8601-F5B71A8EC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0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03" y="229177"/>
            <a:ext cx="9143397" cy="9527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303" y="1279066"/>
            <a:ext cx="4488741" cy="532744"/>
          </a:xfrm>
        </p:spPr>
        <p:txBody>
          <a:bodyPr anchor="b"/>
          <a:lstStyle>
            <a:lvl1pPr marL="0" indent="0">
              <a:buNone/>
              <a:defRPr sz="2111" b="1"/>
            </a:lvl1pPr>
            <a:lvl2pPr marL="397557" indent="0">
              <a:buNone/>
              <a:defRPr sz="1778" b="1"/>
            </a:lvl2pPr>
            <a:lvl3pPr marL="795113" indent="0">
              <a:buNone/>
              <a:defRPr sz="1556" b="1"/>
            </a:lvl3pPr>
            <a:lvl4pPr marL="1192670" indent="0">
              <a:buNone/>
              <a:defRPr sz="1444" b="1"/>
            </a:lvl4pPr>
            <a:lvl5pPr marL="1590227" indent="0">
              <a:buNone/>
              <a:defRPr sz="1444" b="1"/>
            </a:lvl5pPr>
            <a:lvl6pPr marL="1987785" indent="0">
              <a:buNone/>
              <a:defRPr sz="1444" b="1"/>
            </a:lvl6pPr>
            <a:lvl7pPr marL="2385341" indent="0">
              <a:buNone/>
              <a:defRPr sz="1444" b="1"/>
            </a:lvl7pPr>
            <a:lvl8pPr marL="2782898" indent="0">
              <a:buNone/>
              <a:defRPr sz="1444" b="1"/>
            </a:lvl8pPr>
            <a:lvl9pPr marL="3180455" indent="0">
              <a:buNone/>
              <a:defRPr sz="14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303" y="1811811"/>
            <a:ext cx="4488741" cy="3293654"/>
          </a:xfrm>
        </p:spPr>
        <p:txBody>
          <a:bodyPr/>
          <a:lstStyle>
            <a:lvl1pPr>
              <a:defRPr sz="2111"/>
            </a:lvl1pPr>
            <a:lvl2pPr>
              <a:defRPr sz="1778"/>
            </a:lvl2pPr>
            <a:lvl3pPr>
              <a:defRPr sz="1556"/>
            </a:lvl3pPr>
            <a:lvl4pPr>
              <a:defRPr sz="1444"/>
            </a:lvl4pPr>
            <a:lvl5pPr>
              <a:defRPr sz="1444"/>
            </a:lvl5pPr>
            <a:lvl6pPr>
              <a:defRPr sz="1444"/>
            </a:lvl6pPr>
            <a:lvl7pPr>
              <a:defRPr sz="1444"/>
            </a:lvl7pPr>
            <a:lvl8pPr>
              <a:defRPr sz="1444"/>
            </a:lvl8pPr>
            <a:lvl9pPr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449" y="1279066"/>
            <a:ext cx="4490250" cy="532744"/>
          </a:xfrm>
        </p:spPr>
        <p:txBody>
          <a:bodyPr anchor="b"/>
          <a:lstStyle>
            <a:lvl1pPr marL="0" indent="0">
              <a:buNone/>
              <a:defRPr sz="2111" b="1"/>
            </a:lvl1pPr>
            <a:lvl2pPr marL="397557" indent="0">
              <a:buNone/>
              <a:defRPr sz="1778" b="1"/>
            </a:lvl2pPr>
            <a:lvl3pPr marL="795113" indent="0">
              <a:buNone/>
              <a:defRPr sz="1556" b="1"/>
            </a:lvl3pPr>
            <a:lvl4pPr marL="1192670" indent="0">
              <a:buNone/>
              <a:defRPr sz="1444" b="1"/>
            </a:lvl4pPr>
            <a:lvl5pPr marL="1590227" indent="0">
              <a:buNone/>
              <a:defRPr sz="1444" b="1"/>
            </a:lvl5pPr>
            <a:lvl6pPr marL="1987785" indent="0">
              <a:buNone/>
              <a:defRPr sz="1444" b="1"/>
            </a:lvl6pPr>
            <a:lvl7pPr marL="2385341" indent="0">
              <a:buNone/>
              <a:defRPr sz="1444" b="1"/>
            </a:lvl7pPr>
            <a:lvl8pPr marL="2782898" indent="0">
              <a:buNone/>
              <a:defRPr sz="1444" b="1"/>
            </a:lvl8pPr>
            <a:lvl9pPr marL="3180455" indent="0">
              <a:buNone/>
              <a:defRPr sz="14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449" y="1811811"/>
            <a:ext cx="4490250" cy="3293654"/>
          </a:xfrm>
        </p:spPr>
        <p:txBody>
          <a:bodyPr/>
          <a:lstStyle>
            <a:lvl1pPr>
              <a:defRPr sz="2111"/>
            </a:lvl1pPr>
            <a:lvl2pPr>
              <a:defRPr sz="1778"/>
            </a:lvl2pPr>
            <a:lvl3pPr>
              <a:defRPr sz="1556"/>
            </a:lvl3pPr>
            <a:lvl4pPr>
              <a:defRPr sz="1444"/>
            </a:lvl4pPr>
            <a:lvl5pPr>
              <a:defRPr sz="1444"/>
            </a:lvl5pPr>
            <a:lvl6pPr>
              <a:defRPr sz="1444"/>
            </a:lvl6pPr>
            <a:lvl7pPr>
              <a:defRPr sz="1444"/>
            </a:lvl7pPr>
            <a:lvl8pPr>
              <a:defRPr sz="1444"/>
            </a:lvl8pPr>
            <a:lvl9pPr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DCE81E-7FD9-49BC-91DF-024DDF9AAC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81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8D1DDE-F5F1-4988-BE98-442E2FC81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67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158412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584950" y="4271963"/>
            <a:ext cx="1025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041" y="1339059"/>
            <a:ext cx="8134099" cy="4024378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9215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43A6-D083-4E1B-A984-342841CEA73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2725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FBB04F-47E1-4368-86E6-33915BDFD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7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03" y="227977"/>
            <a:ext cx="3342423" cy="968299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898" y="227977"/>
            <a:ext cx="5678801" cy="4877488"/>
          </a:xfrm>
        </p:spPr>
        <p:txBody>
          <a:bodyPr/>
          <a:lstStyle>
            <a:lvl1pPr>
              <a:defRPr sz="2778"/>
            </a:lvl1pPr>
            <a:lvl2pPr>
              <a:defRPr sz="2444"/>
            </a:lvl2pPr>
            <a:lvl3pPr>
              <a:defRPr sz="2111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303" y="1196276"/>
            <a:ext cx="3342423" cy="3909189"/>
          </a:xfrm>
        </p:spPr>
        <p:txBody>
          <a:bodyPr/>
          <a:lstStyle>
            <a:lvl1pPr marL="0" indent="0">
              <a:buNone/>
              <a:defRPr sz="1222"/>
            </a:lvl1pPr>
            <a:lvl2pPr marL="397557" indent="0">
              <a:buNone/>
              <a:defRPr sz="1000"/>
            </a:lvl2pPr>
            <a:lvl3pPr marL="795113" indent="0">
              <a:buNone/>
              <a:defRPr sz="889"/>
            </a:lvl3pPr>
            <a:lvl4pPr marL="1192670" indent="0">
              <a:buNone/>
              <a:defRPr sz="778"/>
            </a:lvl4pPr>
            <a:lvl5pPr marL="1590227" indent="0">
              <a:buNone/>
              <a:defRPr sz="778"/>
            </a:lvl5pPr>
            <a:lvl6pPr marL="1987785" indent="0">
              <a:buNone/>
              <a:defRPr sz="778"/>
            </a:lvl6pPr>
            <a:lvl7pPr marL="2385341" indent="0">
              <a:buNone/>
              <a:defRPr sz="778"/>
            </a:lvl7pPr>
            <a:lvl8pPr marL="2782898" indent="0">
              <a:buNone/>
              <a:defRPr sz="778"/>
            </a:lvl8pPr>
            <a:lvl9pPr marL="3180455" indent="0">
              <a:buNone/>
              <a:defRPr sz="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BE2395-F995-47BF-B1BE-9D71771AD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9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975" y="4000381"/>
            <a:ext cx="6096603" cy="4727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0975" y="511147"/>
            <a:ext cx="6096603" cy="3428040"/>
          </a:xfrm>
        </p:spPr>
        <p:txBody>
          <a:bodyPr/>
          <a:lstStyle>
            <a:lvl1pPr marL="0" indent="0">
              <a:buNone/>
              <a:defRPr sz="2778"/>
            </a:lvl1pPr>
            <a:lvl2pPr marL="397557" indent="0">
              <a:buNone/>
              <a:defRPr sz="2444"/>
            </a:lvl2pPr>
            <a:lvl3pPr marL="795113" indent="0">
              <a:buNone/>
              <a:defRPr sz="2111"/>
            </a:lvl3pPr>
            <a:lvl4pPr marL="1192670" indent="0">
              <a:buNone/>
              <a:defRPr sz="1778"/>
            </a:lvl4pPr>
            <a:lvl5pPr marL="1590227" indent="0">
              <a:buNone/>
              <a:defRPr sz="1778"/>
            </a:lvl5pPr>
            <a:lvl6pPr marL="1987785" indent="0">
              <a:buNone/>
              <a:defRPr sz="1778"/>
            </a:lvl6pPr>
            <a:lvl7pPr marL="2385341" indent="0">
              <a:buNone/>
              <a:defRPr sz="1778"/>
            </a:lvl7pPr>
            <a:lvl8pPr marL="2782898" indent="0">
              <a:buNone/>
              <a:defRPr sz="1778"/>
            </a:lvl8pPr>
            <a:lvl9pPr marL="3180455" indent="0">
              <a:buNone/>
              <a:defRPr sz="1778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0975" y="4473131"/>
            <a:ext cx="6096603" cy="670730"/>
          </a:xfrm>
        </p:spPr>
        <p:txBody>
          <a:bodyPr/>
          <a:lstStyle>
            <a:lvl1pPr marL="0" indent="0">
              <a:buNone/>
              <a:defRPr sz="1222"/>
            </a:lvl1pPr>
            <a:lvl2pPr marL="397557" indent="0">
              <a:buNone/>
              <a:defRPr sz="1000"/>
            </a:lvl2pPr>
            <a:lvl3pPr marL="795113" indent="0">
              <a:buNone/>
              <a:defRPr sz="889"/>
            </a:lvl3pPr>
            <a:lvl4pPr marL="1192670" indent="0">
              <a:buNone/>
              <a:defRPr sz="778"/>
            </a:lvl4pPr>
            <a:lvl5pPr marL="1590227" indent="0">
              <a:buNone/>
              <a:defRPr sz="778"/>
            </a:lvl5pPr>
            <a:lvl6pPr marL="1987785" indent="0">
              <a:buNone/>
              <a:defRPr sz="778"/>
            </a:lvl6pPr>
            <a:lvl7pPr marL="2385341" indent="0">
              <a:buNone/>
              <a:defRPr sz="778"/>
            </a:lvl7pPr>
            <a:lvl8pPr marL="2782898" indent="0">
              <a:buNone/>
              <a:defRPr sz="778"/>
            </a:lvl8pPr>
            <a:lvl9pPr marL="3180455" indent="0">
              <a:buNone/>
              <a:defRPr sz="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294325-6819-4221-9E25-D18D2274C6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037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9BD6C6-700C-44C3-89C8-9F30829CB1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56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7233" y="407958"/>
            <a:ext cx="2039240" cy="49554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6498" y="407958"/>
            <a:ext cx="5975938" cy="49554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6DCDFF-3D51-400E-B5AB-612577910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5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97" y="407959"/>
            <a:ext cx="8159977" cy="9251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06497" y="1333060"/>
            <a:ext cx="8159977" cy="4030377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5C4A32-357D-4125-AF7B-4299BB0087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875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06497" y="407959"/>
            <a:ext cx="8159977" cy="9251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06498" y="1333061"/>
            <a:ext cx="4007589" cy="19569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58884" y="1333061"/>
            <a:ext cx="4007590" cy="19569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06498" y="3405243"/>
            <a:ext cx="4007589" cy="1958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58884" y="3405243"/>
            <a:ext cx="4007590" cy="1958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2D2D9C-B57E-4738-8750-0325F5A46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461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06497" y="407958"/>
            <a:ext cx="8159977" cy="49554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DA8598-FB84-43D9-B05D-6992B86B8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663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1600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105580"/>
            <a:ext cx="8636000" cy="1225021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57329"/>
            <a:ext cx="71120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778" b="0">
                <a:solidFill>
                  <a:schemeClr val="bg1"/>
                </a:solidFill>
                <a:latin typeface="+mj-lt"/>
              </a:defRPr>
            </a:lvl1pPr>
            <a:lvl2pPr marL="45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054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753880" y="1039840"/>
            <a:ext cx="6780981" cy="3977900"/>
          </a:xfrm>
        </p:spPr>
        <p:txBody>
          <a:bodyPr anchor="t">
            <a:normAutofit/>
          </a:bodyPr>
          <a:lstStyle>
            <a:lvl1pPr algn="l">
              <a:lnSpc>
                <a:spcPts val="5990"/>
              </a:lnSpc>
              <a:defRPr sz="5222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3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8413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041" y="1339059"/>
            <a:ext cx="8134099" cy="4024378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3253" y="417558"/>
            <a:ext cx="8153223" cy="9215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18E6-819F-4EE5-910F-0D7E973000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7482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584950" y="4271963"/>
            <a:ext cx="1025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6" tIns="39624" rIns="79246" bIns="39624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778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05"/>
            <a:ext cx="8480778" cy="3563054"/>
          </a:xfrm>
        </p:spPr>
        <p:txBody>
          <a:bodyPr>
            <a:noAutofit/>
          </a:bodyPr>
          <a:lstStyle>
            <a:lvl1pPr marL="315065" indent="0">
              <a:buFontTx/>
              <a:buNone/>
              <a:defRPr b="1">
                <a:latin typeface="+mj-lt"/>
              </a:defRPr>
            </a:lvl1pPr>
            <a:lvl2pPr marL="312318" indent="2761">
              <a:defRPr>
                <a:latin typeface="+mj-lt"/>
              </a:defRPr>
            </a:lvl2pPr>
            <a:lvl3pPr marL="544835" indent="-225641">
              <a:tabLst/>
              <a:defRPr>
                <a:latin typeface="+mj-lt"/>
              </a:defRPr>
            </a:lvl3pPr>
            <a:lvl4pPr marL="0" indent="31231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9099" y="620905"/>
            <a:ext cx="8387376" cy="1051279"/>
          </a:xfrm>
        </p:spPr>
        <p:txBody>
          <a:bodyPr/>
          <a:lstStyle>
            <a:lvl1pPr marL="0" marR="0" indent="0" defTabSz="9039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C506DF6B-3247-49EB-A445-9F82313FF45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1480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584950" y="4271963"/>
            <a:ext cx="1025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6" tIns="39624" rIns="79246" bIns="39624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778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05"/>
            <a:ext cx="8480778" cy="3563054"/>
          </a:xfrm>
        </p:spPr>
        <p:txBody>
          <a:bodyPr>
            <a:noAutofit/>
          </a:bodyPr>
          <a:lstStyle>
            <a:lvl1pPr marL="315065" indent="0">
              <a:buFontTx/>
              <a:buNone/>
              <a:defRPr b="1">
                <a:latin typeface="+mj-lt"/>
              </a:defRPr>
            </a:lvl1pPr>
            <a:lvl2pPr marL="312318" indent="2761">
              <a:defRPr>
                <a:latin typeface="+mj-lt"/>
              </a:defRPr>
            </a:lvl2pPr>
            <a:lvl3pPr marL="544835" indent="-225641">
              <a:tabLst/>
              <a:defRPr>
                <a:latin typeface="+mj-lt"/>
              </a:defRPr>
            </a:lvl3pPr>
            <a:lvl4pPr marL="0" indent="31231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9123" y="620890"/>
            <a:ext cx="8480777" cy="1051278"/>
          </a:xfrm>
        </p:spPr>
        <p:txBody>
          <a:bodyPr>
            <a:noAutofit/>
          </a:bodyPr>
          <a:lstStyle>
            <a:lvl1pPr marL="0" marR="0" indent="0" defTabSz="9039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98C3CD71-AC6F-4170-91FF-5FB8C0A4EB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9436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1600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05"/>
            <a:ext cx="8480778" cy="3563054"/>
          </a:xfrm>
        </p:spPr>
        <p:txBody>
          <a:bodyPr>
            <a:noAutofit/>
          </a:bodyPr>
          <a:lstStyle>
            <a:lvl1pPr marL="315065" indent="0">
              <a:buFontTx/>
              <a:buNone/>
              <a:defRPr b="1">
                <a:latin typeface="+mj-lt"/>
              </a:defRPr>
            </a:lvl1pPr>
            <a:lvl2pPr marL="315065" indent="0">
              <a:defRPr>
                <a:latin typeface="+mj-lt"/>
              </a:defRPr>
            </a:lvl2pPr>
            <a:lvl3pPr marL="544835" indent="-225641">
              <a:defRPr>
                <a:latin typeface="+mj-lt"/>
              </a:defRPr>
            </a:lvl3pPr>
            <a:lvl4pPr marL="0" indent="312318">
              <a:defRPr>
                <a:latin typeface="+mj-lt"/>
              </a:defRPr>
            </a:lvl4pPr>
            <a:lvl5pPr marL="12437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79123" y="620890"/>
            <a:ext cx="8480777" cy="1051278"/>
          </a:xfrm>
        </p:spPr>
        <p:txBody>
          <a:bodyPr>
            <a:noAutofit/>
          </a:bodyPr>
          <a:lstStyle>
            <a:lvl1pPr marL="0" marR="0" indent="0" defTabSz="9039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51B2B1F6-37BE-4B20-8940-41F1611138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166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1600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05"/>
            <a:ext cx="8480778" cy="3563054"/>
          </a:xfrm>
        </p:spPr>
        <p:txBody>
          <a:bodyPr>
            <a:noAutofit/>
          </a:bodyPr>
          <a:lstStyle>
            <a:lvl1pPr marL="315065" indent="0">
              <a:buFontTx/>
              <a:buNone/>
              <a:defRPr b="1">
                <a:latin typeface="+mj-lt"/>
              </a:defRPr>
            </a:lvl1pPr>
            <a:lvl2pPr marL="315065" indent="0">
              <a:defRPr>
                <a:latin typeface="+mj-lt"/>
              </a:defRPr>
            </a:lvl2pPr>
            <a:lvl3pPr marL="544835" indent="-225641">
              <a:defRPr>
                <a:latin typeface="+mj-lt"/>
              </a:defRPr>
            </a:lvl3pPr>
            <a:lvl4pPr marL="0" indent="312318">
              <a:defRPr>
                <a:latin typeface="+mj-lt"/>
              </a:defRPr>
            </a:lvl4pPr>
            <a:lvl5pPr marL="12437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79123" y="620890"/>
            <a:ext cx="8480777" cy="1051278"/>
          </a:xfrm>
        </p:spPr>
        <p:txBody>
          <a:bodyPr>
            <a:noAutofit/>
          </a:bodyPr>
          <a:lstStyle>
            <a:lvl1pPr marL="0" marR="0" indent="0" defTabSz="9039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051DA983-070C-4ACE-B8CD-B654A316AA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285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607" y="1642431"/>
            <a:ext cx="6374269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5607" y="392274"/>
            <a:ext cx="6374269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9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399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35598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4pPr>
            <a:lvl5pPr marL="1807983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5pPr>
            <a:lvl6pPr marL="225998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6pPr>
            <a:lvl7pPr marL="2711982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7pPr>
            <a:lvl8pPr marL="316397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8pPr>
            <a:lvl9pPr marL="361597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8795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99" y="620903"/>
            <a:ext cx="8972902" cy="105127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9100" y="1672168"/>
            <a:ext cx="4052862" cy="3563056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0" y="1672168"/>
            <a:ext cx="4079876" cy="3563056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2FD5B333-9BFA-4293-A03B-EC1D3154EF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2726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7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295"/>
            <a:ext cx="4489098" cy="533134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999" indent="0">
              <a:buNone/>
              <a:defRPr sz="2000" b="1"/>
            </a:lvl2pPr>
            <a:lvl3pPr marL="903994" indent="0">
              <a:buNone/>
              <a:defRPr sz="1778" b="1"/>
            </a:lvl3pPr>
            <a:lvl4pPr marL="1355988" indent="0">
              <a:buNone/>
              <a:defRPr sz="1556" b="1"/>
            </a:lvl4pPr>
            <a:lvl5pPr marL="1807983" indent="0">
              <a:buNone/>
              <a:defRPr sz="1556" b="1"/>
            </a:lvl5pPr>
            <a:lvl6pPr marL="2259984" indent="0">
              <a:buNone/>
              <a:defRPr sz="1556" b="1"/>
            </a:lvl6pPr>
            <a:lvl7pPr marL="2711982" indent="0">
              <a:buNone/>
              <a:defRPr sz="1556" b="1"/>
            </a:lvl7pPr>
            <a:lvl8pPr marL="3163974" indent="0">
              <a:buNone/>
              <a:defRPr sz="1556" b="1"/>
            </a:lvl8pPr>
            <a:lvl9pPr marL="3615974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92" y="1279295"/>
            <a:ext cx="4490861" cy="533134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999" indent="0">
              <a:buNone/>
              <a:defRPr sz="2000" b="1"/>
            </a:lvl2pPr>
            <a:lvl3pPr marL="903994" indent="0">
              <a:buNone/>
              <a:defRPr sz="1778" b="1"/>
            </a:lvl3pPr>
            <a:lvl4pPr marL="1355988" indent="0">
              <a:buNone/>
              <a:defRPr sz="1556" b="1"/>
            </a:lvl4pPr>
            <a:lvl5pPr marL="1807983" indent="0">
              <a:buNone/>
              <a:defRPr sz="1556" b="1"/>
            </a:lvl5pPr>
            <a:lvl6pPr marL="2259984" indent="0">
              <a:buNone/>
              <a:defRPr sz="1556" b="1"/>
            </a:lvl6pPr>
            <a:lvl7pPr marL="2711982" indent="0">
              <a:buNone/>
              <a:defRPr sz="1556" b="1"/>
            </a:lvl7pPr>
            <a:lvl8pPr marL="3163974" indent="0">
              <a:buNone/>
              <a:defRPr sz="1556" b="1"/>
            </a:lvl8pPr>
            <a:lvl9pPr marL="3615974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92" y="1812396"/>
            <a:ext cx="4490861" cy="329274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95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888" y="864884"/>
            <a:ext cx="8403117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F62EEB80-F03C-4D37-910B-DA65D888E2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3160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02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26" y="227579"/>
            <a:ext cx="3342570" cy="9683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3"/>
          </a:xfrm>
        </p:spPr>
        <p:txBody>
          <a:bodyPr/>
          <a:lstStyle>
            <a:lvl1pPr>
              <a:defRPr sz="3222"/>
            </a:lvl1pPr>
            <a:lvl2pPr>
              <a:defRPr sz="2778"/>
            </a:lvl2pPr>
            <a:lvl3pPr>
              <a:defRPr sz="23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26" y="1195920"/>
            <a:ext cx="3342570" cy="3909219"/>
          </a:xfrm>
        </p:spPr>
        <p:txBody>
          <a:bodyPr/>
          <a:lstStyle>
            <a:lvl1pPr marL="0" indent="0">
              <a:buNone/>
              <a:defRPr sz="1444"/>
            </a:lvl1pPr>
            <a:lvl2pPr marL="451999" indent="0">
              <a:buNone/>
              <a:defRPr sz="1222"/>
            </a:lvl2pPr>
            <a:lvl3pPr marL="903994" indent="0">
              <a:buNone/>
              <a:defRPr sz="1000"/>
            </a:lvl3pPr>
            <a:lvl4pPr marL="1355988" indent="0">
              <a:buNone/>
              <a:defRPr sz="889"/>
            </a:lvl4pPr>
            <a:lvl5pPr marL="1807983" indent="0">
              <a:buNone/>
              <a:defRPr sz="889"/>
            </a:lvl5pPr>
            <a:lvl6pPr marL="2259984" indent="0">
              <a:buNone/>
              <a:defRPr sz="889"/>
            </a:lvl6pPr>
            <a:lvl7pPr marL="2711982" indent="0">
              <a:buNone/>
              <a:defRPr sz="889"/>
            </a:lvl7pPr>
            <a:lvl8pPr marL="3163974" indent="0">
              <a:buNone/>
              <a:defRPr sz="889"/>
            </a:lvl8pPr>
            <a:lvl9pPr marL="3615974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9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8413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41" y="843757"/>
            <a:ext cx="8134099" cy="168719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041" y="2858101"/>
            <a:ext cx="8134099" cy="250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D9D3-3D87-4459-8D59-A7BBC5C2B9B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1832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Autofit/>
          </a:bodyPr>
          <a:lstStyle>
            <a:lvl1pPr marL="0" indent="0">
              <a:buNone/>
              <a:defRPr sz="3222"/>
            </a:lvl1pPr>
            <a:lvl2pPr marL="451999" indent="0">
              <a:buNone/>
              <a:defRPr sz="2778"/>
            </a:lvl2pPr>
            <a:lvl3pPr marL="903994" indent="0">
              <a:buNone/>
              <a:defRPr sz="2333"/>
            </a:lvl3pPr>
            <a:lvl4pPr marL="1355988" indent="0">
              <a:buNone/>
              <a:defRPr sz="2000"/>
            </a:lvl4pPr>
            <a:lvl5pPr marL="1807983" indent="0">
              <a:buNone/>
              <a:defRPr sz="2000"/>
            </a:lvl5pPr>
            <a:lvl6pPr marL="2259984" indent="0">
              <a:buNone/>
              <a:defRPr sz="2000"/>
            </a:lvl6pPr>
            <a:lvl7pPr marL="2711982" indent="0">
              <a:buNone/>
              <a:defRPr sz="2000"/>
            </a:lvl7pPr>
            <a:lvl8pPr marL="3163974" indent="0">
              <a:buNone/>
              <a:defRPr sz="2000"/>
            </a:lvl8pPr>
            <a:lvl9pPr marL="361597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96"/>
            <a:ext cx="6096000" cy="670719"/>
          </a:xfrm>
        </p:spPr>
        <p:txBody>
          <a:bodyPr/>
          <a:lstStyle>
            <a:lvl1pPr marL="0" indent="0">
              <a:buNone/>
              <a:defRPr sz="1444"/>
            </a:lvl1pPr>
            <a:lvl2pPr marL="451999" indent="0">
              <a:buNone/>
              <a:defRPr sz="1222"/>
            </a:lvl2pPr>
            <a:lvl3pPr marL="903994" indent="0">
              <a:buNone/>
              <a:defRPr sz="1000"/>
            </a:lvl3pPr>
            <a:lvl4pPr marL="1355988" indent="0">
              <a:buNone/>
              <a:defRPr sz="889"/>
            </a:lvl4pPr>
            <a:lvl5pPr marL="1807983" indent="0">
              <a:buNone/>
              <a:defRPr sz="889"/>
            </a:lvl5pPr>
            <a:lvl6pPr marL="2259984" indent="0">
              <a:buNone/>
              <a:defRPr sz="889"/>
            </a:lvl6pPr>
            <a:lvl7pPr marL="2711982" indent="0">
              <a:buNone/>
              <a:defRPr sz="889"/>
            </a:lvl7pPr>
            <a:lvl8pPr marL="3163974" indent="0">
              <a:buNone/>
              <a:defRPr sz="889"/>
            </a:lvl8pPr>
            <a:lvl9pPr marL="3615974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6B94D71A-5C7C-4A81-8841-7EB35A0ACA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7523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E467233B-56E1-4BAC-8A41-32DC905C40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794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4838" y="252677"/>
            <a:ext cx="2672292" cy="5376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431" y="252677"/>
            <a:ext cx="7851069" cy="53763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203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0756">
              <a:defRPr/>
            </a:lvl1pPr>
          </a:lstStyle>
          <a:p>
            <a:pPr>
              <a:defRPr/>
            </a:pPr>
            <a:fld id="{790727B9-BC54-4854-9FB7-D5EC62E8776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918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158412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4950" y="4275138"/>
            <a:ext cx="1025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63" tIns="44232" rIns="88463" bIns="44232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109" y="1339073"/>
            <a:ext cx="8134099" cy="4024378"/>
          </a:xfrm>
        </p:spPr>
        <p:txBody>
          <a:bodyPr/>
          <a:lstStyle>
            <a:lvl1pPr marL="351988" indent="0">
              <a:buFontTx/>
              <a:buNone/>
              <a:defRPr b="1">
                <a:latin typeface="+mj-lt"/>
              </a:defRPr>
            </a:lvl1pPr>
            <a:lvl2pPr marL="348922" indent="3092">
              <a:defRPr>
                <a:latin typeface="+mj-lt"/>
              </a:defRPr>
            </a:lvl2pPr>
            <a:lvl3pPr marL="608683" indent="-252086">
              <a:tabLst/>
              <a:defRPr>
                <a:latin typeface="+mj-lt"/>
              </a:defRPr>
            </a:lvl3pPr>
            <a:lvl4pPr marL="0" indent="348922">
              <a:lnSpc>
                <a:spcPts val="1753"/>
              </a:lnSpc>
              <a:spcBef>
                <a:spcPts val="390"/>
              </a:spcBef>
              <a:defRPr>
                <a:latin typeface="+mj-lt"/>
              </a:defRPr>
            </a:lvl4pPr>
            <a:lvl5pPr>
              <a:lnSpc>
                <a:spcPts val="1753"/>
              </a:lnSpc>
              <a:spcBef>
                <a:spcPts val="39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4040" y="417573"/>
            <a:ext cx="8152436" cy="921502"/>
          </a:xfrm>
        </p:spPr>
        <p:txBody>
          <a:bodyPr/>
          <a:lstStyle>
            <a:lvl1pPr marL="0" marR="0" indent="0" defTabSz="10099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222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1154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36F0FF-F028-4F49-AF5E-EC0550E483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574182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158412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039" y="1339059"/>
            <a:ext cx="4023071" cy="39131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6589" y="1339059"/>
            <a:ext cx="4049886" cy="39131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D48A-CD54-4822-BA53-36A81D8ECC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261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8" y="417557"/>
            <a:ext cx="8737962" cy="9215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038" y="1339060"/>
            <a:ext cx="4083059" cy="4733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038" y="1812397"/>
            <a:ext cx="4083059" cy="3551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0003" y="1339060"/>
            <a:ext cx="3986472" cy="4733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0003" y="1823415"/>
            <a:ext cx="3986472" cy="35400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06F3-8B0C-4F7C-929E-48309D168A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9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158412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9" y="417558"/>
            <a:ext cx="8737962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2543-D8CF-4A29-8EEE-37BF11672C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2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1138" y="4894263"/>
            <a:ext cx="630237" cy="544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42AFF-B8DE-4102-B83C-C0C901ADF0A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397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3" y="227543"/>
            <a:ext cx="3342570" cy="9683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3" y="1195918"/>
            <a:ext cx="3342570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DEE0-7584-49CB-B2F6-2170C518F6C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638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06463" y="407988"/>
            <a:ext cx="81597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06463" y="1333500"/>
            <a:ext cx="81597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321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321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0363" y="5033963"/>
            <a:ext cx="687387" cy="52705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C9A268-F458-405D-8CBE-FFC7AFE04F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66" r:id="rId1"/>
    <p:sldLayoutId id="2147492567" r:id="rId2"/>
    <p:sldLayoutId id="2147492568" r:id="rId3"/>
    <p:sldLayoutId id="2147492569" r:id="rId4"/>
    <p:sldLayoutId id="2147492570" r:id="rId5"/>
    <p:sldLayoutId id="2147492561" r:id="rId6"/>
    <p:sldLayoutId id="2147492571" r:id="rId7"/>
    <p:sldLayoutId id="2147492572" r:id="rId8"/>
    <p:sldLayoutId id="2147492562" r:id="rId9"/>
    <p:sldLayoutId id="2147492563" r:id="rId10"/>
    <p:sldLayoutId id="2147492564" r:id="rId11"/>
    <p:sldLayoutId id="2147492565" r:id="rId12"/>
    <p:sldLayoutId id="2147492573" r:id="rId13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8413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906463" y="407988"/>
            <a:ext cx="81597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906463" y="1333500"/>
            <a:ext cx="81597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9248775" y="5033963"/>
            <a:ext cx="688975" cy="52705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 defTabSz="906986" eaLnBrk="1" fontAlgn="auto" hangingPunct="1">
              <a:lnSpc>
                <a:spcPts val="2087"/>
              </a:lnSpc>
              <a:spcBef>
                <a:spcPts val="0"/>
              </a:spcBef>
              <a:spcAft>
                <a:spcPts val="0"/>
              </a:spcAft>
              <a:defRPr sz="2333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7C795-EBED-478E-9F4A-D09495108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74" r:id="rId1"/>
    <p:sldLayoutId id="2147492575" r:id="rId2"/>
    <p:sldLayoutId id="2147492576" r:id="rId3"/>
    <p:sldLayoutId id="2147492577" r:id="rId4"/>
    <p:sldLayoutId id="2147492578" r:id="rId5"/>
    <p:sldLayoutId id="2147492579" r:id="rId6"/>
    <p:sldLayoutId id="2147492580" r:id="rId7"/>
    <p:sldLayoutId id="2147492581" r:id="rId8"/>
    <p:sldLayoutId id="2147492582" r:id="rId9"/>
    <p:sldLayoutId id="2147492583" r:id="rId10"/>
    <p:sldLayoutId id="2147492584" r:id="rId11"/>
    <p:sldLayoutId id="2147492585" r:id="rId12"/>
    <p:sldLayoutId id="2147492586" r:id="rId13"/>
    <p:sldLayoutId id="2147492587" r:id="rId14"/>
  </p:sldLayoutIdLst>
  <p:hf hdr="0" ftr="0" dt="0"/>
  <p:txStyles>
    <p:titleStyle>
      <a:lvl1pPr algn="l" defTabSz="906463" rtl="0" eaLnBrk="0" fontAlgn="base" hangingPunct="0">
        <a:lnSpc>
          <a:spcPts val="4525"/>
        </a:lnSpc>
        <a:spcBef>
          <a:spcPct val="0"/>
        </a:spcBef>
        <a:spcAft>
          <a:spcPct val="0"/>
        </a:spcAft>
        <a:defRPr sz="36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06463" rtl="0" eaLnBrk="0" fontAlgn="base" hangingPunct="0">
        <a:lnSpc>
          <a:spcPts val="4525"/>
        </a:lnSpc>
        <a:spcBef>
          <a:spcPct val="0"/>
        </a:spcBef>
        <a:spcAft>
          <a:spcPct val="0"/>
        </a:spcAft>
        <a:defRPr sz="3600" b="1">
          <a:solidFill>
            <a:srgbClr val="005AA9"/>
          </a:solidFill>
          <a:latin typeface="Calibri" pitchFamily="34" charset="0"/>
        </a:defRPr>
      </a:lvl2pPr>
      <a:lvl3pPr algn="l" defTabSz="906463" rtl="0" eaLnBrk="0" fontAlgn="base" hangingPunct="0">
        <a:lnSpc>
          <a:spcPts val="4525"/>
        </a:lnSpc>
        <a:spcBef>
          <a:spcPct val="0"/>
        </a:spcBef>
        <a:spcAft>
          <a:spcPct val="0"/>
        </a:spcAft>
        <a:defRPr sz="3600" b="1">
          <a:solidFill>
            <a:srgbClr val="005AA9"/>
          </a:solidFill>
          <a:latin typeface="Calibri" pitchFamily="34" charset="0"/>
        </a:defRPr>
      </a:lvl3pPr>
      <a:lvl4pPr algn="l" defTabSz="906463" rtl="0" eaLnBrk="0" fontAlgn="base" hangingPunct="0">
        <a:lnSpc>
          <a:spcPts val="4525"/>
        </a:lnSpc>
        <a:spcBef>
          <a:spcPct val="0"/>
        </a:spcBef>
        <a:spcAft>
          <a:spcPct val="0"/>
        </a:spcAft>
        <a:defRPr sz="3600" b="1">
          <a:solidFill>
            <a:srgbClr val="005AA9"/>
          </a:solidFill>
          <a:latin typeface="Calibri" pitchFamily="34" charset="0"/>
        </a:defRPr>
      </a:lvl4pPr>
      <a:lvl5pPr algn="l" defTabSz="906463" rtl="0" eaLnBrk="0" fontAlgn="base" hangingPunct="0">
        <a:lnSpc>
          <a:spcPts val="4525"/>
        </a:lnSpc>
        <a:spcBef>
          <a:spcPct val="0"/>
        </a:spcBef>
        <a:spcAft>
          <a:spcPct val="0"/>
        </a:spcAft>
        <a:defRPr sz="3600" b="1">
          <a:solidFill>
            <a:srgbClr val="005AA9"/>
          </a:solidFill>
          <a:latin typeface="Calibri" pitchFamily="34" charset="0"/>
        </a:defRPr>
      </a:lvl5pPr>
      <a:lvl6pPr marL="397557" algn="l" defTabSz="906926" rtl="0" eaLnBrk="0" fontAlgn="base" hangingPunct="0">
        <a:lnSpc>
          <a:spcPts val="4522"/>
        </a:lnSpc>
        <a:spcBef>
          <a:spcPct val="0"/>
        </a:spcBef>
        <a:spcAft>
          <a:spcPct val="0"/>
        </a:spcAft>
        <a:defRPr sz="3667" b="1">
          <a:solidFill>
            <a:srgbClr val="005AA9"/>
          </a:solidFill>
          <a:latin typeface="Calibri" pitchFamily="34" charset="0"/>
        </a:defRPr>
      </a:lvl6pPr>
      <a:lvl7pPr marL="795113" algn="l" defTabSz="906926" rtl="0" eaLnBrk="0" fontAlgn="base" hangingPunct="0">
        <a:lnSpc>
          <a:spcPts val="4522"/>
        </a:lnSpc>
        <a:spcBef>
          <a:spcPct val="0"/>
        </a:spcBef>
        <a:spcAft>
          <a:spcPct val="0"/>
        </a:spcAft>
        <a:defRPr sz="3667" b="1">
          <a:solidFill>
            <a:srgbClr val="005AA9"/>
          </a:solidFill>
          <a:latin typeface="Calibri" pitchFamily="34" charset="0"/>
        </a:defRPr>
      </a:lvl7pPr>
      <a:lvl8pPr marL="1192670" algn="l" defTabSz="906926" rtl="0" eaLnBrk="0" fontAlgn="base" hangingPunct="0">
        <a:lnSpc>
          <a:spcPts val="4522"/>
        </a:lnSpc>
        <a:spcBef>
          <a:spcPct val="0"/>
        </a:spcBef>
        <a:spcAft>
          <a:spcPct val="0"/>
        </a:spcAft>
        <a:defRPr sz="3667" b="1">
          <a:solidFill>
            <a:srgbClr val="005AA9"/>
          </a:solidFill>
          <a:latin typeface="Calibri" pitchFamily="34" charset="0"/>
        </a:defRPr>
      </a:lvl8pPr>
      <a:lvl9pPr marL="1590227" algn="l" defTabSz="906926" rtl="0" eaLnBrk="0" fontAlgn="base" hangingPunct="0">
        <a:lnSpc>
          <a:spcPts val="4522"/>
        </a:lnSpc>
        <a:spcBef>
          <a:spcPct val="0"/>
        </a:spcBef>
        <a:spcAft>
          <a:spcPct val="0"/>
        </a:spcAft>
        <a:defRPr sz="3667" b="1">
          <a:solidFill>
            <a:srgbClr val="005AA9"/>
          </a:solidFill>
          <a:latin typeface="Calibri" pitchFamily="34" charset="0"/>
        </a:defRPr>
      </a:lvl9pPr>
    </p:titleStyle>
    <p:bodyStyle>
      <a:lvl1pPr marL="315913" indent="-315913" algn="l" defTabSz="906463" rtl="0" eaLnBrk="0" fontAlgn="base" hangingPunct="0">
        <a:spcBef>
          <a:spcPct val="20000"/>
        </a:spcBef>
        <a:spcAft>
          <a:spcPct val="0"/>
        </a:spcAft>
        <a:buFont typeface="+mj-lt"/>
        <a:defRPr sz="3100">
          <a:solidFill>
            <a:srgbClr val="005AA9"/>
          </a:solidFill>
          <a:latin typeface="+mn-lt"/>
          <a:ea typeface="+mn-ea"/>
          <a:cs typeface="+mn-cs"/>
        </a:defRPr>
      </a:lvl1pPr>
      <a:lvl2pPr marL="315913" indent="80963" algn="l" defTabSz="906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00">
          <a:solidFill>
            <a:srgbClr val="504F53"/>
          </a:solidFill>
          <a:latin typeface="+mn-lt"/>
        </a:defRPr>
      </a:lvl2pPr>
      <a:lvl3pPr marL="619125" indent="-225425" algn="l" defTabSz="906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rgbClr val="504F53"/>
          </a:solidFill>
          <a:latin typeface="+mn-lt"/>
        </a:defRPr>
      </a:lvl3pPr>
      <a:lvl4pPr marL="1390650" indent="-1077913" algn="just" defTabSz="906463" rtl="0" eaLnBrk="0" fontAlgn="base" hangingPunct="0">
        <a:lnSpc>
          <a:spcPts val="1563"/>
        </a:lnSpc>
        <a:spcBef>
          <a:spcPts val="350"/>
        </a:spcBef>
        <a:spcAft>
          <a:spcPct val="0"/>
        </a:spcAft>
        <a:buFont typeface="Arial" panose="020B0604020202020204" pitchFamily="34" charset="0"/>
        <a:defRPr sz="1400">
          <a:solidFill>
            <a:srgbClr val="504F53"/>
          </a:solidFill>
          <a:latin typeface="+mn-lt"/>
        </a:defRPr>
      </a:lvl4pPr>
      <a:lvl5pPr marL="1247775" indent="341313" algn="l" defTabSz="906463" rtl="0" eaLnBrk="0" fontAlgn="base" hangingPunct="0">
        <a:lnSpc>
          <a:spcPts val="1563"/>
        </a:lnSpc>
        <a:spcBef>
          <a:spcPts val="350"/>
        </a:spcBef>
        <a:spcAft>
          <a:spcPct val="0"/>
        </a:spcAft>
        <a:buFont typeface="Arial" panose="020B0604020202020204" pitchFamily="34" charset="0"/>
        <a:defRPr sz="1200">
          <a:solidFill>
            <a:srgbClr val="8D8C90"/>
          </a:solidFill>
          <a:latin typeface="+mn-lt"/>
        </a:defRPr>
      </a:lvl5pPr>
      <a:lvl6pPr marL="1645444" indent="342341" algn="l" defTabSz="906926" rtl="0" eaLnBrk="0" fontAlgn="base" hangingPunct="0">
        <a:lnSpc>
          <a:spcPts val="1566"/>
        </a:lnSpc>
        <a:spcBef>
          <a:spcPts val="348"/>
        </a:spcBef>
        <a:spcAft>
          <a:spcPct val="0"/>
        </a:spcAft>
        <a:buFont typeface="Arial" pitchFamily="34" charset="0"/>
        <a:defRPr sz="1222">
          <a:solidFill>
            <a:srgbClr val="8D8C90"/>
          </a:solidFill>
          <a:latin typeface="+mn-lt"/>
        </a:defRPr>
      </a:lvl6pPr>
      <a:lvl7pPr marL="2043001" indent="342341" algn="l" defTabSz="906926" rtl="0" eaLnBrk="0" fontAlgn="base" hangingPunct="0">
        <a:lnSpc>
          <a:spcPts val="1566"/>
        </a:lnSpc>
        <a:spcBef>
          <a:spcPts val="348"/>
        </a:spcBef>
        <a:spcAft>
          <a:spcPct val="0"/>
        </a:spcAft>
        <a:buFont typeface="Arial" pitchFamily="34" charset="0"/>
        <a:defRPr sz="1222">
          <a:solidFill>
            <a:srgbClr val="8D8C90"/>
          </a:solidFill>
          <a:latin typeface="+mn-lt"/>
        </a:defRPr>
      </a:lvl7pPr>
      <a:lvl8pPr marL="2440557" indent="342341" algn="l" defTabSz="906926" rtl="0" eaLnBrk="0" fontAlgn="base" hangingPunct="0">
        <a:lnSpc>
          <a:spcPts val="1566"/>
        </a:lnSpc>
        <a:spcBef>
          <a:spcPts val="348"/>
        </a:spcBef>
        <a:spcAft>
          <a:spcPct val="0"/>
        </a:spcAft>
        <a:buFont typeface="Arial" pitchFamily="34" charset="0"/>
        <a:defRPr sz="1222">
          <a:solidFill>
            <a:srgbClr val="8D8C90"/>
          </a:solidFill>
          <a:latin typeface="+mn-lt"/>
        </a:defRPr>
      </a:lvl8pPr>
      <a:lvl9pPr marL="2838114" indent="342341" algn="l" defTabSz="906926" rtl="0" eaLnBrk="0" fontAlgn="base" hangingPunct="0">
        <a:lnSpc>
          <a:spcPts val="1566"/>
        </a:lnSpc>
        <a:spcBef>
          <a:spcPts val="348"/>
        </a:spcBef>
        <a:spcAft>
          <a:spcPct val="0"/>
        </a:spcAft>
        <a:buFont typeface="Arial" pitchFamily="34" charset="0"/>
        <a:defRPr sz="1222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97557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2pPr>
      <a:lvl3pPr marL="795113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192670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590227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987785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385341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782898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3180455" algn="l" defTabSz="795113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1600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679450" y="620713"/>
            <a:ext cx="8480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679450" y="1657350"/>
            <a:ext cx="84804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4800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903994" eaLnBrk="1" fontAlgn="auto" hangingPunct="1">
              <a:spcBef>
                <a:spcPts val="0"/>
              </a:spcBef>
              <a:spcAft>
                <a:spcPts val="0"/>
              </a:spcAft>
              <a:defRPr sz="1222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4800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903994" eaLnBrk="1" fontAlgn="auto" hangingPunct="1">
              <a:spcBef>
                <a:spcPts val="0"/>
              </a:spcBef>
              <a:spcAft>
                <a:spcPts val="0"/>
              </a:spcAft>
              <a:defRPr sz="1222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37675" y="4887913"/>
            <a:ext cx="558800" cy="56991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903102" eaLnBrk="1" hangingPunct="1">
              <a:lnSpc>
                <a:spcPts val="2083"/>
              </a:lnSpc>
              <a:defRPr sz="2333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06AE0F-AC5A-4E88-B382-DD5AA2DF0E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88" r:id="rId1"/>
    <p:sldLayoutId id="2147492589" r:id="rId2"/>
    <p:sldLayoutId id="2147492590" r:id="rId3"/>
    <p:sldLayoutId id="2147492591" r:id="rId4"/>
    <p:sldLayoutId id="2147492592" r:id="rId5"/>
    <p:sldLayoutId id="2147492593" r:id="rId6"/>
    <p:sldLayoutId id="2147492594" r:id="rId7"/>
    <p:sldLayoutId id="2147492595" r:id="rId8"/>
    <p:sldLayoutId id="2147492596" r:id="rId9"/>
    <p:sldLayoutId id="2147492597" r:id="rId10"/>
    <p:sldLayoutId id="2147492598" r:id="rId11"/>
    <p:sldLayoutId id="2147492599" r:id="rId12"/>
    <p:sldLayoutId id="2147492600" r:id="rId13"/>
    <p:sldLayoutId id="2147492601" r:id="rId14"/>
    <p:sldLayoutId id="2147492602" r:id="rId15"/>
    <p:sldLayoutId id="2147492603" r:id="rId16"/>
  </p:sldLayoutIdLst>
  <p:hf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07995" algn="l" defTabSz="903102" rtl="0" fontAlgn="base">
        <a:spcBef>
          <a:spcPct val="0"/>
        </a:spcBef>
        <a:spcAft>
          <a:spcPct val="0"/>
        </a:spcAft>
        <a:defRPr sz="4222" b="1">
          <a:solidFill>
            <a:srgbClr val="005AA9"/>
          </a:solidFill>
          <a:latin typeface="Calibri" pitchFamily="34" charset="0"/>
        </a:defRPr>
      </a:lvl6pPr>
      <a:lvl7pPr marL="1015990" algn="l" defTabSz="903102" rtl="0" fontAlgn="base">
        <a:spcBef>
          <a:spcPct val="0"/>
        </a:spcBef>
        <a:spcAft>
          <a:spcPct val="0"/>
        </a:spcAft>
        <a:defRPr sz="4222" b="1">
          <a:solidFill>
            <a:srgbClr val="005AA9"/>
          </a:solidFill>
          <a:latin typeface="Calibri" pitchFamily="34" charset="0"/>
        </a:defRPr>
      </a:lvl7pPr>
      <a:lvl8pPr marL="1523985" algn="l" defTabSz="903102" rtl="0" fontAlgn="base">
        <a:spcBef>
          <a:spcPct val="0"/>
        </a:spcBef>
        <a:spcAft>
          <a:spcPct val="0"/>
        </a:spcAft>
        <a:defRPr sz="4222" b="1">
          <a:solidFill>
            <a:srgbClr val="005AA9"/>
          </a:solidFill>
          <a:latin typeface="Calibri" pitchFamily="34" charset="0"/>
        </a:defRPr>
      </a:lvl8pPr>
      <a:lvl9pPr marL="2031980" algn="l" defTabSz="903102" rtl="0" fontAlgn="base">
        <a:spcBef>
          <a:spcPct val="0"/>
        </a:spcBef>
        <a:spcAft>
          <a:spcPct val="0"/>
        </a:spcAft>
        <a:defRPr sz="4222" b="1">
          <a:solidFill>
            <a:srgbClr val="005AA9"/>
          </a:solidFill>
          <a:latin typeface="Calibri" pitchFamily="34" charset="0"/>
        </a:defRPr>
      </a:lvl9pPr>
    </p:titleStyle>
    <p:bodyStyle>
      <a:lvl1pPr marL="312738" indent="-312738" algn="l" defTabSz="901700" rtl="0" eaLnBrk="0" fontAlgn="base" hangingPunct="0">
        <a:spcBef>
          <a:spcPct val="20000"/>
        </a:spcBef>
        <a:spcAft>
          <a:spcPct val="0"/>
        </a:spcAft>
        <a:buFont typeface="+mj-lt"/>
        <a:defRPr sz="2600" kern="1200">
          <a:solidFill>
            <a:srgbClr val="005AA9"/>
          </a:solidFill>
          <a:latin typeface="+mj-lt"/>
          <a:ea typeface="+mn-ea"/>
          <a:cs typeface="+mn-cs"/>
        </a:defRPr>
      </a:lvl1pPr>
      <a:lvl2pPr marL="312738" indent="193675" algn="l" defTabSz="901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15950" indent="-223838" algn="l" defTabSz="901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776413" indent="-1465263" algn="just" defTabSz="901700" rtl="0" eaLnBrk="0" fontAlgn="base" hangingPunct="0">
        <a:lnSpc>
          <a:spcPts val="2113"/>
        </a:lnSpc>
        <a:spcBef>
          <a:spcPts val="450"/>
        </a:spcBef>
        <a:spcAft>
          <a:spcPct val="0"/>
        </a:spcAft>
        <a:buFont typeface="Arial" panose="020B0604020202020204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243013" indent="787400" algn="l" defTabSz="901700" rtl="0" eaLnBrk="0" fontAlgn="base" hangingPunct="0">
        <a:lnSpc>
          <a:spcPts val="2000"/>
        </a:lnSpc>
        <a:spcBef>
          <a:spcPts val="4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485982" indent="-226000" algn="l" defTabSz="90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977" indent="-226000" algn="l" defTabSz="90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972" indent="-226000" algn="l" defTabSz="90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967" indent="-226000" algn="l" defTabSz="90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999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3994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5988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7983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9984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11982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63974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5974" algn="l" defTabSz="903994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838" y="4802188"/>
            <a:ext cx="7512050" cy="534987"/>
          </a:xfrm>
        </p:spPr>
        <p:txBody>
          <a:bodyPr>
            <a:normAutofit fontScale="70000" lnSpcReduction="20000"/>
          </a:bodyPr>
          <a:lstStyle/>
          <a:p>
            <a:pPr defTabSz="903102" eaLnBrk="1" hangingPunct="1">
              <a:spcBef>
                <a:spcPct val="0"/>
              </a:spcBef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 Андрей Андреевич,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3102" eaLnBrk="1" hangingPunct="1">
              <a:spcBef>
                <a:spcPct val="0"/>
              </a:spcBef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управления долгом и урегулирования задолженности физических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УФНС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Севастополю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3102" eaLnBrk="1" hangingPunct="1">
              <a:spcBef>
                <a:spcPct val="0"/>
              </a:spcBef>
              <a:defRPr/>
            </a:pPr>
            <a:endParaRPr lang="ru-RU" altLang="ru-RU" sz="1778" dirty="0"/>
          </a:p>
        </p:txBody>
      </p:sp>
      <p:sp>
        <p:nvSpPr>
          <p:cNvPr id="45060" name="Заголовок 1"/>
          <p:cNvSpPr>
            <a:spLocks noGrp="1"/>
          </p:cNvSpPr>
          <p:nvPr>
            <p:ph type="ctrTitle"/>
          </p:nvPr>
        </p:nvSpPr>
        <p:spPr>
          <a:xfrm>
            <a:off x="339725" y="2297113"/>
            <a:ext cx="9564688" cy="2000250"/>
          </a:xfrm>
        </p:spPr>
        <p:txBody>
          <a:bodyPr/>
          <a:lstStyle/>
          <a:p>
            <a:pPr algn="ctr" defTabSz="1479550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НАЛОГОВОЙ СЛУЖБЫ  РОССИИ 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СЕВАСТОПОЛЮ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«Механизм предоставления отсрочки (рассрочки) по налогам и страховым взносам для организаций, индивидуальных предпринимателей и физических лиц»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71488" y="331788"/>
            <a:ext cx="9289032" cy="1085552"/>
          </a:xfrm>
        </p:spPr>
        <p:txBody>
          <a:bodyPr/>
          <a:lstStyle/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условия предоставления отсрочки или рассрочки по уплате налога, сбора, страховых взносов в соответствии со ст. 64  НК РФ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3F426-F485-4ED3-A643-C333EFC78D5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990304366"/>
              </p:ext>
            </p:extLst>
          </p:nvPr>
        </p:nvGraphicFramePr>
        <p:xfrm>
          <a:off x="255464" y="1630518"/>
          <a:ext cx="5040560" cy="344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354882132"/>
              </p:ext>
            </p:extLst>
          </p:nvPr>
        </p:nvGraphicFramePr>
        <p:xfrm>
          <a:off x="4719960" y="1647013"/>
          <a:ext cx="4979665" cy="342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27025" y="336550"/>
            <a:ext cx="9569450" cy="720725"/>
          </a:xfrm>
        </p:spPr>
        <p:txBody>
          <a:bodyPr/>
          <a:lstStyle/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предоставления отсрочки/рассрочки ( п.2 ст. 64 НК РФ)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30CDB-446A-4FF3-8C23-C17FF22452A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33306599"/>
              </p:ext>
            </p:extLst>
          </p:nvPr>
        </p:nvGraphicFramePr>
        <p:xfrm>
          <a:off x="471488" y="913285"/>
          <a:ext cx="8866187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27025" y="336550"/>
            <a:ext cx="9569450" cy="720725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необходимых для рассмотрения вопроса о предоставлении отсрочки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рассрочки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п.5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64 НК РФ)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4289F-2A1A-477B-9633-B7EC6C01B56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49805341"/>
              </p:ext>
            </p:extLst>
          </p:nvPr>
        </p:nvGraphicFramePr>
        <p:xfrm>
          <a:off x="471488" y="1129308"/>
          <a:ext cx="886618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27025" y="336550"/>
            <a:ext cx="9569450" cy="720725"/>
          </a:xfrm>
        </p:spPr>
        <p:txBody>
          <a:bodyPr/>
          <a:lstStyle/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помощник в получении рассрочки/отсрочки по уплате налога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BFDD3-405D-428C-862F-012766B61B2E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6412" b="4185"/>
          <a:stretch/>
        </p:blipFill>
        <p:spPr bwMode="auto">
          <a:xfrm>
            <a:off x="543496" y="985292"/>
            <a:ext cx="8794178" cy="4229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7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71488" y="331788"/>
            <a:ext cx="9289032" cy="1661616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возникающих вопросов по предоставлению отсрочки/рассрочки  налогоплательщику необходимо обратиться 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г. Севастополю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3F426-F485-4ED3-A643-C333EFC78D5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756208847"/>
              </p:ext>
            </p:extLst>
          </p:nvPr>
        </p:nvGraphicFramePr>
        <p:xfrm>
          <a:off x="255464" y="1630518"/>
          <a:ext cx="5040560" cy="344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623659304"/>
              </p:ext>
            </p:extLst>
          </p:nvPr>
        </p:nvGraphicFramePr>
        <p:xfrm>
          <a:off x="4719960" y="1647013"/>
          <a:ext cx="4979665" cy="342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84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4E133-74BE-4641-BE1D-4F970DAEAD09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Заголовок 1"/>
          <p:cNvSpPr>
            <a:spLocks noGrp="1"/>
          </p:cNvSpPr>
          <p:nvPr>
            <p:ph type="title"/>
          </p:nvPr>
        </p:nvSpPr>
        <p:spPr>
          <a:xfrm>
            <a:off x="255588" y="323850"/>
            <a:ext cx="9640887" cy="696913"/>
          </a:xfrm>
        </p:spPr>
        <p:txBody>
          <a:bodyPr/>
          <a:lstStyle/>
          <a:p>
            <a:pPr algn="ctr" eaLnBrk="1" hangingPunct="1">
              <a:buFont typeface="+mj-lt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части нормативно-правовой базы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5980619"/>
              </p:ext>
            </p:extLst>
          </p:nvPr>
        </p:nvGraphicFramePr>
        <p:xfrm>
          <a:off x="367906" y="1129308"/>
          <a:ext cx="896976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1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1911648" y="3145532"/>
            <a:ext cx="604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00" tIns="39750" rIns="79500" bIns="39750"/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r>
              <a:rPr lang="ru-RU" altLang="ru-RU" sz="3600" b="1" dirty="0">
                <a:solidFill>
                  <a:schemeClr val="bg1"/>
                </a:solidFill>
              </a:rPr>
              <a:t/>
            </a:r>
            <a:br>
              <a:rPr lang="ru-RU" altLang="ru-RU" sz="3600" b="1" dirty="0">
                <a:solidFill>
                  <a:schemeClr val="bg1"/>
                </a:solidFill>
              </a:rPr>
            </a:br>
            <a:endParaRPr lang="ru-RU" alt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31363</TotalTime>
  <Words>582</Words>
  <Application>Microsoft Office PowerPoint</Application>
  <PresentationFormat>Произвольный</PresentationFormat>
  <Paragraphs>52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Present_FNS2012_A4</vt:lpstr>
      <vt:lpstr>13_Present_FNS2012_A4</vt:lpstr>
      <vt:lpstr>6_Present_FNS2012_16-9</vt:lpstr>
      <vt:lpstr>УПРАВЛЕНИЕ ФЕДЕРАЛЬНОЙ НАЛОГОВОЙ СЛУЖБЫ  РОССИИ  ПО Г. СЕВАСТОПОЛЮ  «Механизм предоставления отсрочки (рассрочки) по налогам и страховым взносам для организаций, индивидуальных предпринимателей и физических лиц»</vt:lpstr>
      <vt:lpstr>Порядок и условия предоставления отсрочки или рассрочки по уплате налога, сбора, страховых взносов в соответствии со ст. 64  НК РФ</vt:lpstr>
      <vt:lpstr>Основания предоставления отсрочки/рассрочки ( п.2 ст. 64 НК РФ) </vt:lpstr>
      <vt:lpstr>Перечень документов, необходимых для рассмотрения вопроса о предоставлении отсрочки или рассрочки ( п.5 ст. 64 НК РФ) </vt:lpstr>
      <vt:lpstr>Интерактивный помощник в получении рассрочки/отсрочки по уплате налога</vt:lpstr>
      <vt:lpstr>Для решения возникающих вопросов по предоставлению отсрочки/рассрочки  налогоплательщику необходимо обратиться в  УФНС России по г. Севастополю </vt:lpstr>
      <vt:lpstr> Основные изменения в части нормативно-правовой базы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Коробейникова Евгения Сергеевна</dc:creator>
  <cp:lastModifiedBy>Яковлев Андрей Андреевич</cp:lastModifiedBy>
  <cp:revision>2258</cp:revision>
  <cp:lastPrinted>2020-02-04T16:32:55Z</cp:lastPrinted>
  <dcterms:created xsi:type="dcterms:W3CDTF">2013-11-13T08:36:35Z</dcterms:created>
  <dcterms:modified xsi:type="dcterms:W3CDTF">2022-03-24T07:24:37Z</dcterms:modified>
</cp:coreProperties>
</file>